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7" r:id="rId2"/>
    <p:sldId id="258" r:id="rId3"/>
    <p:sldId id="259" r:id="rId4"/>
  </p:sldIdLst>
  <p:sldSz cx="51192113" cy="36144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C68080"/>
    <a:srgbClr val="FFF4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54" autoAdjust="0"/>
    <p:restoredTop sz="94660"/>
  </p:normalViewPr>
  <p:slideViewPr>
    <p:cSldViewPr snapToGrid="0">
      <p:cViewPr>
        <p:scale>
          <a:sx n="10" d="100"/>
          <a:sy n="10" d="100"/>
        </p:scale>
        <p:origin x="1878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39409" y="5915269"/>
            <a:ext cx="43513296" cy="12583536"/>
          </a:xfrm>
        </p:spPr>
        <p:txBody>
          <a:bodyPr anchor="b"/>
          <a:lstStyle>
            <a:lvl1pPr algn="ctr">
              <a:defRPr sz="3162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99014" y="18984074"/>
            <a:ext cx="38394085" cy="8726479"/>
          </a:xfrm>
        </p:spPr>
        <p:txBody>
          <a:bodyPr/>
          <a:lstStyle>
            <a:lvl1pPr marL="0" indent="0" algn="ctr">
              <a:buNone/>
              <a:defRPr sz="12649"/>
            </a:lvl1pPr>
            <a:lvl2pPr marL="2409627" indent="0" algn="ctr">
              <a:buNone/>
              <a:defRPr sz="10541"/>
            </a:lvl2pPr>
            <a:lvl3pPr marL="4819254" indent="0" algn="ctr">
              <a:buNone/>
              <a:defRPr sz="9487"/>
            </a:lvl3pPr>
            <a:lvl4pPr marL="7228881" indent="0" algn="ctr">
              <a:buNone/>
              <a:defRPr sz="8433"/>
            </a:lvl4pPr>
            <a:lvl5pPr marL="9638508" indent="0" algn="ctr">
              <a:buNone/>
              <a:defRPr sz="8433"/>
            </a:lvl5pPr>
            <a:lvl6pPr marL="12048134" indent="0" algn="ctr">
              <a:buNone/>
              <a:defRPr sz="8433"/>
            </a:lvl6pPr>
            <a:lvl7pPr marL="14457761" indent="0" algn="ctr">
              <a:buNone/>
              <a:defRPr sz="8433"/>
            </a:lvl7pPr>
            <a:lvl8pPr marL="16867388" indent="0" algn="ctr">
              <a:buNone/>
              <a:defRPr sz="8433"/>
            </a:lvl8pPr>
            <a:lvl9pPr marL="19277015" indent="0" algn="ctr">
              <a:buNone/>
              <a:defRPr sz="84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37DE6-3055-400B-ABF6-F3987FB0F86A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C12AB-2CBD-43E3-AC01-CFF4EC072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2849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37DE6-3055-400B-ABF6-F3987FB0F86A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C12AB-2CBD-43E3-AC01-CFF4EC072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49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34359" y="1924344"/>
            <a:ext cx="11038299" cy="306305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19460" y="1924344"/>
            <a:ext cx="32474997" cy="306305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37DE6-3055-400B-ABF6-F3987FB0F86A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C12AB-2CBD-43E3-AC01-CFF4EC072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0956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37DE6-3055-400B-ABF6-F3987FB0F86A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C12AB-2CBD-43E3-AC01-CFF4EC072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5556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798" y="9010960"/>
            <a:ext cx="44153197" cy="15034981"/>
          </a:xfrm>
        </p:spPr>
        <p:txBody>
          <a:bodyPr anchor="b"/>
          <a:lstStyle>
            <a:lvl1pPr>
              <a:defRPr sz="3162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2798" y="24188178"/>
            <a:ext cx="44153197" cy="7906541"/>
          </a:xfrm>
        </p:spPr>
        <p:txBody>
          <a:bodyPr/>
          <a:lstStyle>
            <a:lvl1pPr marL="0" indent="0">
              <a:buNone/>
              <a:defRPr sz="12649">
                <a:solidFill>
                  <a:schemeClr val="tx1"/>
                </a:solidFill>
              </a:defRPr>
            </a:lvl1pPr>
            <a:lvl2pPr marL="2409627" indent="0">
              <a:buNone/>
              <a:defRPr sz="10541">
                <a:solidFill>
                  <a:schemeClr val="tx1">
                    <a:tint val="75000"/>
                  </a:schemeClr>
                </a:solidFill>
              </a:defRPr>
            </a:lvl2pPr>
            <a:lvl3pPr marL="4819254" indent="0">
              <a:buNone/>
              <a:defRPr sz="9487">
                <a:solidFill>
                  <a:schemeClr val="tx1">
                    <a:tint val="75000"/>
                  </a:schemeClr>
                </a:solidFill>
              </a:defRPr>
            </a:lvl3pPr>
            <a:lvl4pPr marL="7228881" indent="0">
              <a:buNone/>
              <a:defRPr sz="8433">
                <a:solidFill>
                  <a:schemeClr val="tx1">
                    <a:tint val="75000"/>
                  </a:schemeClr>
                </a:solidFill>
              </a:defRPr>
            </a:lvl4pPr>
            <a:lvl5pPr marL="9638508" indent="0">
              <a:buNone/>
              <a:defRPr sz="8433">
                <a:solidFill>
                  <a:schemeClr val="tx1">
                    <a:tint val="75000"/>
                  </a:schemeClr>
                </a:solidFill>
              </a:defRPr>
            </a:lvl5pPr>
            <a:lvl6pPr marL="12048134" indent="0">
              <a:buNone/>
              <a:defRPr sz="8433">
                <a:solidFill>
                  <a:schemeClr val="tx1">
                    <a:tint val="75000"/>
                  </a:schemeClr>
                </a:solidFill>
              </a:defRPr>
            </a:lvl6pPr>
            <a:lvl7pPr marL="14457761" indent="0">
              <a:buNone/>
              <a:defRPr sz="8433">
                <a:solidFill>
                  <a:schemeClr val="tx1">
                    <a:tint val="75000"/>
                  </a:schemeClr>
                </a:solidFill>
              </a:defRPr>
            </a:lvl7pPr>
            <a:lvl8pPr marL="16867388" indent="0">
              <a:buNone/>
              <a:defRPr sz="8433">
                <a:solidFill>
                  <a:schemeClr val="tx1">
                    <a:tint val="75000"/>
                  </a:schemeClr>
                </a:solidFill>
              </a:defRPr>
            </a:lvl8pPr>
            <a:lvl9pPr marL="19277015" indent="0">
              <a:buNone/>
              <a:defRPr sz="84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37DE6-3055-400B-ABF6-F3987FB0F86A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C12AB-2CBD-43E3-AC01-CFF4EC072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60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19458" y="9621720"/>
            <a:ext cx="21756648" cy="22933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16007" y="9621720"/>
            <a:ext cx="21756648" cy="22933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37DE6-3055-400B-ABF6-F3987FB0F86A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C12AB-2CBD-43E3-AC01-CFF4EC072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268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6126" y="1924352"/>
            <a:ext cx="44153197" cy="69862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6131" y="8860352"/>
            <a:ext cx="21656660" cy="4342321"/>
          </a:xfrm>
        </p:spPr>
        <p:txBody>
          <a:bodyPr anchor="b"/>
          <a:lstStyle>
            <a:lvl1pPr marL="0" indent="0">
              <a:buNone/>
              <a:defRPr sz="12649" b="1"/>
            </a:lvl1pPr>
            <a:lvl2pPr marL="2409627" indent="0">
              <a:buNone/>
              <a:defRPr sz="10541" b="1"/>
            </a:lvl2pPr>
            <a:lvl3pPr marL="4819254" indent="0">
              <a:buNone/>
              <a:defRPr sz="9487" b="1"/>
            </a:lvl3pPr>
            <a:lvl4pPr marL="7228881" indent="0">
              <a:buNone/>
              <a:defRPr sz="8433" b="1"/>
            </a:lvl4pPr>
            <a:lvl5pPr marL="9638508" indent="0">
              <a:buNone/>
              <a:defRPr sz="8433" b="1"/>
            </a:lvl5pPr>
            <a:lvl6pPr marL="12048134" indent="0">
              <a:buNone/>
              <a:defRPr sz="8433" b="1"/>
            </a:lvl6pPr>
            <a:lvl7pPr marL="14457761" indent="0">
              <a:buNone/>
              <a:defRPr sz="8433" b="1"/>
            </a:lvl7pPr>
            <a:lvl8pPr marL="16867388" indent="0">
              <a:buNone/>
              <a:defRPr sz="8433" b="1"/>
            </a:lvl8pPr>
            <a:lvl9pPr marL="19277015" indent="0">
              <a:buNone/>
              <a:defRPr sz="84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6131" y="13202673"/>
            <a:ext cx="21656660" cy="194191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16010" y="8860352"/>
            <a:ext cx="21763316" cy="4342321"/>
          </a:xfrm>
        </p:spPr>
        <p:txBody>
          <a:bodyPr anchor="b"/>
          <a:lstStyle>
            <a:lvl1pPr marL="0" indent="0">
              <a:buNone/>
              <a:defRPr sz="12649" b="1"/>
            </a:lvl1pPr>
            <a:lvl2pPr marL="2409627" indent="0">
              <a:buNone/>
              <a:defRPr sz="10541" b="1"/>
            </a:lvl2pPr>
            <a:lvl3pPr marL="4819254" indent="0">
              <a:buNone/>
              <a:defRPr sz="9487" b="1"/>
            </a:lvl3pPr>
            <a:lvl4pPr marL="7228881" indent="0">
              <a:buNone/>
              <a:defRPr sz="8433" b="1"/>
            </a:lvl4pPr>
            <a:lvl5pPr marL="9638508" indent="0">
              <a:buNone/>
              <a:defRPr sz="8433" b="1"/>
            </a:lvl5pPr>
            <a:lvl6pPr marL="12048134" indent="0">
              <a:buNone/>
              <a:defRPr sz="8433" b="1"/>
            </a:lvl6pPr>
            <a:lvl7pPr marL="14457761" indent="0">
              <a:buNone/>
              <a:defRPr sz="8433" b="1"/>
            </a:lvl7pPr>
            <a:lvl8pPr marL="16867388" indent="0">
              <a:buNone/>
              <a:defRPr sz="8433" b="1"/>
            </a:lvl8pPr>
            <a:lvl9pPr marL="19277015" indent="0">
              <a:buNone/>
              <a:defRPr sz="84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16010" y="13202673"/>
            <a:ext cx="21763316" cy="194191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37DE6-3055-400B-ABF6-F3987FB0F86A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C12AB-2CBD-43E3-AC01-CFF4EC072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0844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37DE6-3055-400B-ABF6-F3987FB0F86A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C12AB-2CBD-43E3-AC01-CFF4EC072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0639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37DE6-3055-400B-ABF6-F3987FB0F86A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C12AB-2CBD-43E3-AC01-CFF4EC072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8548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6125" y="2409613"/>
            <a:ext cx="16510789" cy="8433647"/>
          </a:xfrm>
        </p:spPr>
        <p:txBody>
          <a:bodyPr anchor="b"/>
          <a:lstStyle>
            <a:lvl1pPr>
              <a:defRPr sz="16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3316" y="5204103"/>
            <a:ext cx="25916007" cy="25685809"/>
          </a:xfrm>
        </p:spPr>
        <p:txBody>
          <a:bodyPr/>
          <a:lstStyle>
            <a:lvl1pPr>
              <a:defRPr sz="16865"/>
            </a:lvl1pPr>
            <a:lvl2pPr>
              <a:defRPr sz="14757"/>
            </a:lvl2pPr>
            <a:lvl3pPr>
              <a:defRPr sz="12649"/>
            </a:lvl3pPr>
            <a:lvl4pPr>
              <a:defRPr sz="10541"/>
            </a:lvl4pPr>
            <a:lvl5pPr>
              <a:defRPr sz="10541"/>
            </a:lvl5pPr>
            <a:lvl6pPr>
              <a:defRPr sz="10541"/>
            </a:lvl6pPr>
            <a:lvl7pPr>
              <a:defRPr sz="10541"/>
            </a:lvl7pPr>
            <a:lvl8pPr>
              <a:defRPr sz="10541"/>
            </a:lvl8pPr>
            <a:lvl9pPr>
              <a:defRPr sz="1054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6125" y="10843260"/>
            <a:ext cx="16510789" cy="20088480"/>
          </a:xfrm>
        </p:spPr>
        <p:txBody>
          <a:bodyPr/>
          <a:lstStyle>
            <a:lvl1pPr marL="0" indent="0">
              <a:buNone/>
              <a:defRPr sz="8433"/>
            </a:lvl1pPr>
            <a:lvl2pPr marL="2409627" indent="0">
              <a:buNone/>
              <a:defRPr sz="7379"/>
            </a:lvl2pPr>
            <a:lvl3pPr marL="4819254" indent="0">
              <a:buNone/>
              <a:defRPr sz="6324"/>
            </a:lvl3pPr>
            <a:lvl4pPr marL="7228881" indent="0">
              <a:buNone/>
              <a:defRPr sz="5270"/>
            </a:lvl4pPr>
            <a:lvl5pPr marL="9638508" indent="0">
              <a:buNone/>
              <a:defRPr sz="5270"/>
            </a:lvl5pPr>
            <a:lvl6pPr marL="12048134" indent="0">
              <a:buNone/>
              <a:defRPr sz="5270"/>
            </a:lvl6pPr>
            <a:lvl7pPr marL="14457761" indent="0">
              <a:buNone/>
              <a:defRPr sz="5270"/>
            </a:lvl7pPr>
            <a:lvl8pPr marL="16867388" indent="0">
              <a:buNone/>
              <a:defRPr sz="5270"/>
            </a:lvl8pPr>
            <a:lvl9pPr marL="19277015" indent="0">
              <a:buNone/>
              <a:defRPr sz="527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37DE6-3055-400B-ABF6-F3987FB0F86A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C12AB-2CBD-43E3-AC01-CFF4EC072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233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6125" y="2409613"/>
            <a:ext cx="16510789" cy="8433647"/>
          </a:xfrm>
        </p:spPr>
        <p:txBody>
          <a:bodyPr anchor="b"/>
          <a:lstStyle>
            <a:lvl1pPr>
              <a:defRPr sz="16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3316" y="5204103"/>
            <a:ext cx="25916007" cy="25685809"/>
          </a:xfrm>
        </p:spPr>
        <p:txBody>
          <a:bodyPr anchor="t"/>
          <a:lstStyle>
            <a:lvl1pPr marL="0" indent="0">
              <a:buNone/>
              <a:defRPr sz="16865"/>
            </a:lvl1pPr>
            <a:lvl2pPr marL="2409627" indent="0">
              <a:buNone/>
              <a:defRPr sz="14757"/>
            </a:lvl2pPr>
            <a:lvl3pPr marL="4819254" indent="0">
              <a:buNone/>
              <a:defRPr sz="12649"/>
            </a:lvl3pPr>
            <a:lvl4pPr marL="7228881" indent="0">
              <a:buNone/>
              <a:defRPr sz="10541"/>
            </a:lvl4pPr>
            <a:lvl5pPr marL="9638508" indent="0">
              <a:buNone/>
              <a:defRPr sz="10541"/>
            </a:lvl5pPr>
            <a:lvl6pPr marL="12048134" indent="0">
              <a:buNone/>
              <a:defRPr sz="10541"/>
            </a:lvl6pPr>
            <a:lvl7pPr marL="14457761" indent="0">
              <a:buNone/>
              <a:defRPr sz="10541"/>
            </a:lvl7pPr>
            <a:lvl8pPr marL="16867388" indent="0">
              <a:buNone/>
              <a:defRPr sz="10541"/>
            </a:lvl8pPr>
            <a:lvl9pPr marL="19277015" indent="0">
              <a:buNone/>
              <a:defRPr sz="10541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6125" y="10843260"/>
            <a:ext cx="16510789" cy="20088480"/>
          </a:xfrm>
        </p:spPr>
        <p:txBody>
          <a:bodyPr/>
          <a:lstStyle>
            <a:lvl1pPr marL="0" indent="0">
              <a:buNone/>
              <a:defRPr sz="8433"/>
            </a:lvl1pPr>
            <a:lvl2pPr marL="2409627" indent="0">
              <a:buNone/>
              <a:defRPr sz="7379"/>
            </a:lvl2pPr>
            <a:lvl3pPr marL="4819254" indent="0">
              <a:buNone/>
              <a:defRPr sz="6324"/>
            </a:lvl3pPr>
            <a:lvl4pPr marL="7228881" indent="0">
              <a:buNone/>
              <a:defRPr sz="5270"/>
            </a:lvl4pPr>
            <a:lvl5pPr marL="9638508" indent="0">
              <a:buNone/>
              <a:defRPr sz="5270"/>
            </a:lvl5pPr>
            <a:lvl6pPr marL="12048134" indent="0">
              <a:buNone/>
              <a:defRPr sz="5270"/>
            </a:lvl6pPr>
            <a:lvl7pPr marL="14457761" indent="0">
              <a:buNone/>
              <a:defRPr sz="5270"/>
            </a:lvl7pPr>
            <a:lvl8pPr marL="16867388" indent="0">
              <a:buNone/>
              <a:defRPr sz="5270"/>
            </a:lvl8pPr>
            <a:lvl9pPr marL="19277015" indent="0">
              <a:buNone/>
              <a:defRPr sz="527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37DE6-3055-400B-ABF6-F3987FB0F86A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C12AB-2CBD-43E3-AC01-CFF4EC072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9048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19458" y="1924352"/>
            <a:ext cx="44153197" cy="6986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19458" y="9621720"/>
            <a:ext cx="44153197" cy="22933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19458" y="33500327"/>
            <a:ext cx="11518225" cy="19243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3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C37DE6-3055-400B-ABF6-F3987FB0F86A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57388" y="33500327"/>
            <a:ext cx="17277338" cy="19243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3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54430" y="33500327"/>
            <a:ext cx="11518225" cy="19243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3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C12AB-2CBD-43E3-AC01-CFF4EC072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2325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819254" rtl="0" eaLnBrk="1" latinLnBrk="0" hangingPunct="1">
        <a:lnSpc>
          <a:spcPct val="90000"/>
        </a:lnSpc>
        <a:spcBef>
          <a:spcPct val="0"/>
        </a:spcBef>
        <a:buNone/>
        <a:defRPr sz="2319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04813" indent="-1204813" algn="l" defTabSz="4819254" rtl="0" eaLnBrk="1" latinLnBrk="0" hangingPunct="1">
        <a:lnSpc>
          <a:spcPct val="90000"/>
        </a:lnSpc>
        <a:spcBef>
          <a:spcPts val="5270"/>
        </a:spcBef>
        <a:buFont typeface="Arial" panose="020B0604020202020204" pitchFamily="34" charset="0"/>
        <a:buChar char="•"/>
        <a:defRPr sz="14757" kern="1200">
          <a:solidFill>
            <a:schemeClr val="tx1"/>
          </a:solidFill>
          <a:latin typeface="+mn-lt"/>
          <a:ea typeface="+mn-ea"/>
          <a:cs typeface="+mn-cs"/>
        </a:defRPr>
      </a:lvl1pPr>
      <a:lvl2pPr marL="3614440" indent="-1204813" algn="l" defTabSz="4819254" rtl="0" eaLnBrk="1" latinLnBrk="0" hangingPunct="1">
        <a:lnSpc>
          <a:spcPct val="90000"/>
        </a:lnSpc>
        <a:spcBef>
          <a:spcPts val="2635"/>
        </a:spcBef>
        <a:buFont typeface="Arial" panose="020B0604020202020204" pitchFamily="34" charset="0"/>
        <a:buChar char="•"/>
        <a:defRPr sz="12649" kern="1200">
          <a:solidFill>
            <a:schemeClr val="tx1"/>
          </a:solidFill>
          <a:latin typeface="+mn-lt"/>
          <a:ea typeface="+mn-ea"/>
          <a:cs typeface="+mn-cs"/>
        </a:defRPr>
      </a:lvl2pPr>
      <a:lvl3pPr marL="6024067" indent="-1204813" algn="l" defTabSz="4819254" rtl="0" eaLnBrk="1" latinLnBrk="0" hangingPunct="1">
        <a:lnSpc>
          <a:spcPct val="90000"/>
        </a:lnSpc>
        <a:spcBef>
          <a:spcPts val="2635"/>
        </a:spcBef>
        <a:buFont typeface="Arial" panose="020B0604020202020204" pitchFamily="34" charset="0"/>
        <a:buChar char="•"/>
        <a:defRPr sz="10541" kern="1200">
          <a:solidFill>
            <a:schemeClr val="tx1"/>
          </a:solidFill>
          <a:latin typeface="+mn-lt"/>
          <a:ea typeface="+mn-ea"/>
          <a:cs typeface="+mn-cs"/>
        </a:defRPr>
      </a:lvl3pPr>
      <a:lvl4pPr marL="8433694" indent="-1204813" algn="l" defTabSz="4819254" rtl="0" eaLnBrk="1" latinLnBrk="0" hangingPunct="1">
        <a:lnSpc>
          <a:spcPct val="90000"/>
        </a:lnSpc>
        <a:spcBef>
          <a:spcPts val="2635"/>
        </a:spcBef>
        <a:buFont typeface="Arial" panose="020B0604020202020204" pitchFamily="34" charset="0"/>
        <a:buChar char="•"/>
        <a:defRPr sz="9487" kern="1200">
          <a:solidFill>
            <a:schemeClr val="tx1"/>
          </a:solidFill>
          <a:latin typeface="+mn-lt"/>
          <a:ea typeface="+mn-ea"/>
          <a:cs typeface="+mn-cs"/>
        </a:defRPr>
      </a:lvl4pPr>
      <a:lvl5pPr marL="10843321" indent="-1204813" algn="l" defTabSz="4819254" rtl="0" eaLnBrk="1" latinLnBrk="0" hangingPunct="1">
        <a:lnSpc>
          <a:spcPct val="90000"/>
        </a:lnSpc>
        <a:spcBef>
          <a:spcPts val="2635"/>
        </a:spcBef>
        <a:buFont typeface="Arial" panose="020B0604020202020204" pitchFamily="34" charset="0"/>
        <a:buChar char="•"/>
        <a:defRPr sz="9487" kern="1200">
          <a:solidFill>
            <a:schemeClr val="tx1"/>
          </a:solidFill>
          <a:latin typeface="+mn-lt"/>
          <a:ea typeface="+mn-ea"/>
          <a:cs typeface="+mn-cs"/>
        </a:defRPr>
      </a:lvl5pPr>
      <a:lvl6pPr marL="13252948" indent="-1204813" algn="l" defTabSz="4819254" rtl="0" eaLnBrk="1" latinLnBrk="0" hangingPunct="1">
        <a:lnSpc>
          <a:spcPct val="90000"/>
        </a:lnSpc>
        <a:spcBef>
          <a:spcPts val="2635"/>
        </a:spcBef>
        <a:buFont typeface="Arial" panose="020B0604020202020204" pitchFamily="34" charset="0"/>
        <a:buChar char="•"/>
        <a:defRPr sz="9487" kern="1200">
          <a:solidFill>
            <a:schemeClr val="tx1"/>
          </a:solidFill>
          <a:latin typeface="+mn-lt"/>
          <a:ea typeface="+mn-ea"/>
          <a:cs typeface="+mn-cs"/>
        </a:defRPr>
      </a:lvl6pPr>
      <a:lvl7pPr marL="15662575" indent="-1204813" algn="l" defTabSz="4819254" rtl="0" eaLnBrk="1" latinLnBrk="0" hangingPunct="1">
        <a:lnSpc>
          <a:spcPct val="90000"/>
        </a:lnSpc>
        <a:spcBef>
          <a:spcPts val="2635"/>
        </a:spcBef>
        <a:buFont typeface="Arial" panose="020B0604020202020204" pitchFamily="34" charset="0"/>
        <a:buChar char="•"/>
        <a:defRPr sz="9487" kern="1200">
          <a:solidFill>
            <a:schemeClr val="tx1"/>
          </a:solidFill>
          <a:latin typeface="+mn-lt"/>
          <a:ea typeface="+mn-ea"/>
          <a:cs typeface="+mn-cs"/>
        </a:defRPr>
      </a:lvl7pPr>
      <a:lvl8pPr marL="18072202" indent="-1204813" algn="l" defTabSz="4819254" rtl="0" eaLnBrk="1" latinLnBrk="0" hangingPunct="1">
        <a:lnSpc>
          <a:spcPct val="90000"/>
        </a:lnSpc>
        <a:spcBef>
          <a:spcPts val="2635"/>
        </a:spcBef>
        <a:buFont typeface="Arial" panose="020B0604020202020204" pitchFamily="34" charset="0"/>
        <a:buChar char="•"/>
        <a:defRPr sz="9487" kern="1200">
          <a:solidFill>
            <a:schemeClr val="tx1"/>
          </a:solidFill>
          <a:latin typeface="+mn-lt"/>
          <a:ea typeface="+mn-ea"/>
          <a:cs typeface="+mn-cs"/>
        </a:defRPr>
      </a:lvl8pPr>
      <a:lvl9pPr marL="20481828" indent="-1204813" algn="l" defTabSz="4819254" rtl="0" eaLnBrk="1" latinLnBrk="0" hangingPunct="1">
        <a:lnSpc>
          <a:spcPct val="90000"/>
        </a:lnSpc>
        <a:spcBef>
          <a:spcPts val="2635"/>
        </a:spcBef>
        <a:buFont typeface="Arial" panose="020B0604020202020204" pitchFamily="34" charset="0"/>
        <a:buChar char="•"/>
        <a:defRPr sz="948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19254" rtl="0" eaLnBrk="1" latinLnBrk="0" hangingPunct="1">
        <a:defRPr sz="9487" kern="1200">
          <a:solidFill>
            <a:schemeClr val="tx1"/>
          </a:solidFill>
          <a:latin typeface="+mn-lt"/>
          <a:ea typeface="+mn-ea"/>
          <a:cs typeface="+mn-cs"/>
        </a:defRPr>
      </a:lvl1pPr>
      <a:lvl2pPr marL="2409627" algn="l" defTabSz="4819254" rtl="0" eaLnBrk="1" latinLnBrk="0" hangingPunct="1">
        <a:defRPr sz="9487" kern="1200">
          <a:solidFill>
            <a:schemeClr val="tx1"/>
          </a:solidFill>
          <a:latin typeface="+mn-lt"/>
          <a:ea typeface="+mn-ea"/>
          <a:cs typeface="+mn-cs"/>
        </a:defRPr>
      </a:lvl2pPr>
      <a:lvl3pPr marL="4819254" algn="l" defTabSz="4819254" rtl="0" eaLnBrk="1" latinLnBrk="0" hangingPunct="1">
        <a:defRPr sz="9487" kern="1200">
          <a:solidFill>
            <a:schemeClr val="tx1"/>
          </a:solidFill>
          <a:latin typeface="+mn-lt"/>
          <a:ea typeface="+mn-ea"/>
          <a:cs typeface="+mn-cs"/>
        </a:defRPr>
      </a:lvl3pPr>
      <a:lvl4pPr marL="7228881" algn="l" defTabSz="4819254" rtl="0" eaLnBrk="1" latinLnBrk="0" hangingPunct="1">
        <a:defRPr sz="9487" kern="1200">
          <a:solidFill>
            <a:schemeClr val="tx1"/>
          </a:solidFill>
          <a:latin typeface="+mn-lt"/>
          <a:ea typeface="+mn-ea"/>
          <a:cs typeface="+mn-cs"/>
        </a:defRPr>
      </a:lvl4pPr>
      <a:lvl5pPr marL="9638508" algn="l" defTabSz="4819254" rtl="0" eaLnBrk="1" latinLnBrk="0" hangingPunct="1">
        <a:defRPr sz="9487" kern="1200">
          <a:solidFill>
            <a:schemeClr val="tx1"/>
          </a:solidFill>
          <a:latin typeface="+mn-lt"/>
          <a:ea typeface="+mn-ea"/>
          <a:cs typeface="+mn-cs"/>
        </a:defRPr>
      </a:lvl5pPr>
      <a:lvl6pPr marL="12048134" algn="l" defTabSz="4819254" rtl="0" eaLnBrk="1" latinLnBrk="0" hangingPunct="1">
        <a:defRPr sz="9487" kern="1200">
          <a:solidFill>
            <a:schemeClr val="tx1"/>
          </a:solidFill>
          <a:latin typeface="+mn-lt"/>
          <a:ea typeface="+mn-ea"/>
          <a:cs typeface="+mn-cs"/>
        </a:defRPr>
      </a:lvl6pPr>
      <a:lvl7pPr marL="14457761" algn="l" defTabSz="4819254" rtl="0" eaLnBrk="1" latinLnBrk="0" hangingPunct="1">
        <a:defRPr sz="9487" kern="1200">
          <a:solidFill>
            <a:schemeClr val="tx1"/>
          </a:solidFill>
          <a:latin typeface="+mn-lt"/>
          <a:ea typeface="+mn-ea"/>
          <a:cs typeface="+mn-cs"/>
        </a:defRPr>
      </a:lvl7pPr>
      <a:lvl8pPr marL="16867388" algn="l" defTabSz="4819254" rtl="0" eaLnBrk="1" latinLnBrk="0" hangingPunct="1">
        <a:defRPr sz="9487" kern="1200">
          <a:solidFill>
            <a:schemeClr val="tx1"/>
          </a:solidFill>
          <a:latin typeface="+mn-lt"/>
          <a:ea typeface="+mn-ea"/>
          <a:cs typeface="+mn-cs"/>
        </a:defRPr>
      </a:lvl8pPr>
      <a:lvl9pPr marL="19277015" algn="l" defTabSz="4819254" rtl="0" eaLnBrk="1" latinLnBrk="0" hangingPunct="1">
        <a:defRPr sz="948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8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image" Target="../media/image28.png"/><Relationship Id="rId17" Type="http://schemas.openxmlformats.org/officeDocument/2006/relationships/image" Target="../media/image36.png"/><Relationship Id="rId2" Type="http://schemas.openxmlformats.org/officeDocument/2006/relationships/image" Target="../media/image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25.png"/><Relationship Id="rId5" Type="http://schemas.openxmlformats.org/officeDocument/2006/relationships/image" Target="../media/image5.png"/><Relationship Id="rId15" Type="http://schemas.openxmlformats.org/officeDocument/2006/relationships/image" Target="../media/image34.png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image" Target="../media/image28.png"/><Relationship Id="rId17" Type="http://schemas.openxmlformats.org/officeDocument/2006/relationships/image" Target="../media/image36.png"/><Relationship Id="rId2" Type="http://schemas.openxmlformats.org/officeDocument/2006/relationships/image" Target="../media/image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25.png"/><Relationship Id="rId5" Type="http://schemas.openxmlformats.org/officeDocument/2006/relationships/image" Target="../media/image5.png"/><Relationship Id="rId15" Type="http://schemas.openxmlformats.org/officeDocument/2006/relationships/image" Target="../media/image34.png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BC5B3C-4235-41EB-A617-DF439F1421F0}"/>
              </a:ext>
            </a:extLst>
          </p:cNvPr>
          <p:cNvSpPr/>
          <p:nvPr/>
        </p:nvSpPr>
        <p:spPr>
          <a:xfrm>
            <a:off x="-25596059" y="-18085299"/>
            <a:ext cx="102384230" cy="72314798"/>
          </a:xfrm>
          <a:prstGeom prst="rect">
            <a:avLst/>
          </a:prstGeom>
          <a:solidFill>
            <a:srgbClr val="FFF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087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F561FF2-24E0-4FBB-9765-8CA80DEEF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395405"/>
              </p:ext>
            </p:extLst>
          </p:nvPr>
        </p:nvGraphicFramePr>
        <p:xfrm>
          <a:off x="-24180801" y="-16764000"/>
          <a:ext cx="99760338" cy="698870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26723">
                  <a:extLst>
                    <a:ext uri="{9D8B030D-6E8A-4147-A177-3AD203B41FA5}">
                      <a16:colId xmlns:a16="http://schemas.microsoft.com/office/drawing/2014/main" val="53249220"/>
                    </a:ext>
                  </a:extLst>
                </a:gridCol>
                <a:gridCol w="16626723">
                  <a:extLst>
                    <a:ext uri="{9D8B030D-6E8A-4147-A177-3AD203B41FA5}">
                      <a16:colId xmlns:a16="http://schemas.microsoft.com/office/drawing/2014/main" val="701312178"/>
                    </a:ext>
                  </a:extLst>
                </a:gridCol>
                <a:gridCol w="16626723">
                  <a:extLst>
                    <a:ext uri="{9D8B030D-6E8A-4147-A177-3AD203B41FA5}">
                      <a16:colId xmlns:a16="http://schemas.microsoft.com/office/drawing/2014/main" val="2200351988"/>
                    </a:ext>
                  </a:extLst>
                </a:gridCol>
                <a:gridCol w="16626723">
                  <a:extLst>
                    <a:ext uri="{9D8B030D-6E8A-4147-A177-3AD203B41FA5}">
                      <a16:colId xmlns:a16="http://schemas.microsoft.com/office/drawing/2014/main" val="3671270728"/>
                    </a:ext>
                  </a:extLst>
                </a:gridCol>
                <a:gridCol w="16626723">
                  <a:extLst>
                    <a:ext uri="{9D8B030D-6E8A-4147-A177-3AD203B41FA5}">
                      <a16:colId xmlns:a16="http://schemas.microsoft.com/office/drawing/2014/main" val="309917579"/>
                    </a:ext>
                  </a:extLst>
                </a:gridCol>
                <a:gridCol w="16626723">
                  <a:extLst>
                    <a:ext uri="{9D8B030D-6E8A-4147-A177-3AD203B41FA5}">
                      <a16:colId xmlns:a16="http://schemas.microsoft.com/office/drawing/2014/main" val="739273093"/>
                    </a:ext>
                  </a:extLst>
                </a:gridCol>
              </a:tblGrid>
              <a:tr h="10660744">
                <a:tc>
                  <a:txBody>
                    <a:bodyPr/>
                    <a:lstStyle/>
                    <a:p>
                      <a:endParaRPr lang="en-GB" sz="38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sz="38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sz="38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sz="38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sz="38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sz="38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45229102"/>
                  </a:ext>
                </a:extLst>
              </a:tr>
              <a:tr h="1184527">
                <a:tc>
                  <a:txBody>
                    <a:bodyPr/>
                    <a:lstStyle/>
                    <a:p>
                      <a:endParaRPr lang="en-GB" sz="2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510647"/>
                  </a:ext>
                </a:extLst>
              </a:tr>
              <a:tr h="10660744">
                <a:tc>
                  <a:txBody>
                    <a:bodyPr/>
                    <a:lstStyle/>
                    <a:p>
                      <a:endParaRPr lang="en-GB" sz="38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sz="38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sz="38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sz="38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sz="38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sz="38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762657370"/>
                  </a:ext>
                </a:extLst>
              </a:tr>
              <a:tr h="1184527">
                <a:tc>
                  <a:txBody>
                    <a:bodyPr/>
                    <a:lstStyle/>
                    <a:p>
                      <a:endParaRPr lang="en-GB" sz="200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00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00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00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00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151484"/>
                  </a:ext>
                </a:extLst>
              </a:tr>
              <a:tr h="10660744">
                <a:tc>
                  <a:txBody>
                    <a:bodyPr/>
                    <a:lstStyle/>
                    <a:p>
                      <a:endParaRPr lang="en-GB" sz="38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sz="38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sz="38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sz="38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sz="38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sz="38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570742526"/>
                  </a:ext>
                </a:extLst>
              </a:tr>
              <a:tr h="1184527">
                <a:tc>
                  <a:txBody>
                    <a:bodyPr/>
                    <a:lstStyle/>
                    <a:p>
                      <a:endParaRPr lang="en-GB" sz="2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00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00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00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00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095246"/>
                  </a:ext>
                </a:extLst>
              </a:tr>
              <a:tr h="10660744">
                <a:tc>
                  <a:txBody>
                    <a:bodyPr/>
                    <a:lstStyle/>
                    <a:p>
                      <a:endParaRPr lang="en-GB" sz="38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sz="38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sz="38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sz="38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sz="38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sz="38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145913610"/>
                  </a:ext>
                </a:extLst>
              </a:tr>
              <a:tr h="1184527">
                <a:tc>
                  <a:txBody>
                    <a:bodyPr/>
                    <a:lstStyle/>
                    <a:p>
                      <a:endParaRPr lang="en-GB" sz="200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00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00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00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00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390710"/>
                  </a:ext>
                </a:extLst>
              </a:tr>
              <a:tr h="10660744">
                <a:tc>
                  <a:txBody>
                    <a:bodyPr/>
                    <a:lstStyle/>
                    <a:p>
                      <a:endParaRPr lang="en-GB" sz="38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sz="38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sz="38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sz="38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sz="38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sz="38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358715976"/>
                  </a:ext>
                </a:extLst>
              </a:tr>
              <a:tr h="1184527">
                <a:tc>
                  <a:txBody>
                    <a:bodyPr/>
                    <a:lstStyle/>
                    <a:p>
                      <a:endParaRPr lang="en-GB" sz="200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00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00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00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337466"/>
                  </a:ext>
                </a:extLst>
              </a:tr>
              <a:tr h="10660744">
                <a:tc>
                  <a:txBody>
                    <a:bodyPr/>
                    <a:lstStyle/>
                    <a:p>
                      <a:endParaRPr lang="en-GB" sz="38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sz="38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sz="38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sz="38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sz="38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sz="38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0609970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48C21A77-B4A0-4090-A4A3-865687C0B24E}"/>
              </a:ext>
            </a:extLst>
          </p:cNvPr>
          <p:cNvSpPr/>
          <p:nvPr/>
        </p:nvSpPr>
        <p:spPr>
          <a:xfrm>
            <a:off x="59691690" y="43053912"/>
            <a:ext cx="16527892" cy="3903233"/>
          </a:xfrm>
          <a:prstGeom prst="rect">
            <a:avLst/>
          </a:prstGeom>
          <a:noFill/>
        </p:spPr>
        <p:txBody>
          <a:bodyPr wrap="none" lIns="309230" tIns="154615" rIns="309230" bIns="154615">
            <a:spAutoFit/>
          </a:bodyPr>
          <a:lstStyle/>
          <a:p>
            <a:r>
              <a:rPr lang="en-GB" sz="7102" b="1" dirty="0">
                <a:solidFill>
                  <a:srgbClr val="C68080"/>
                </a:solidFill>
                <a:latin typeface="Kulim Park" pitchFamily="2" charset="0"/>
              </a:rPr>
              <a:t>A </a:t>
            </a:r>
            <a:r>
              <a:rPr lang="en-GB" sz="7102" b="1" dirty="0" err="1">
                <a:solidFill>
                  <a:srgbClr val="C68080"/>
                </a:solidFill>
                <a:latin typeface="Kulim Park" pitchFamily="2" charset="0"/>
              </a:rPr>
              <a:t>nagy</a:t>
            </a:r>
            <a:r>
              <a:rPr lang="en-GB" sz="7102" b="1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7102" b="1" dirty="0" err="1">
                <a:solidFill>
                  <a:srgbClr val="C68080"/>
                </a:solidFill>
                <a:latin typeface="Kulim Park" pitchFamily="2" charset="0"/>
              </a:rPr>
              <a:t>népi</a:t>
            </a:r>
            <a:r>
              <a:rPr lang="en-GB" sz="7102" b="1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7102" b="1" dirty="0" err="1">
                <a:solidFill>
                  <a:srgbClr val="C68080"/>
                </a:solidFill>
                <a:latin typeface="Kulim Park" pitchFamily="2" charset="0"/>
              </a:rPr>
              <a:t>időjóslás-teszt</a:t>
            </a:r>
            <a:r>
              <a:rPr lang="en-GB" sz="7102" dirty="0">
                <a:solidFill>
                  <a:srgbClr val="C68080"/>
                </a:solidFill>
                <a:latin typeface="Kulim Park" pitchFamily="2" charset="0"/>
              </a:rPr>
              <a:t> 🌞🌤️🌧️❄️</a:t>
            </a:r>
            <a:endParaRPr lang="hu-HU" sz="7102" dirty="0">
              <a:solidFill>
                <a:srgbClr val="C68080"/>
              </a:solidFill>
              <a:latin typeface="Kulim Park" pitchFamily="2" charset="0"/>
            </a:endParaRPr>
          </a:p>
          <a:p>
            <a:r>
              <a:rPr lang="hu-HU" sz="7102" dirty="0">
                <a:solidFill>
                  <a:srgbClr val="C68080"/>
                </a:solidFill>
                <a:latin typeface="Kulim Park" pitchFamily="2" charset="0"/>
              </a:rPr>
              <a:t>   </a:t>
            </a:r>
            <a:r>
              <a:rPr lang="hu-HU" sz="6087" dirty="0">
                <a:solidFill>
                  <a:srgbClr val="C68080"/>
                </a:solidFill>
                <a:latin typeface="Kulim Park" pitchFamily="2" charset="0"/>
              </a:rPr>
              <a:t>Csala Dénes </a:t>
            </a:r>
            <a:r>
              <a:rPr lang="ar-JO" sz="6087" dirty="0">
                <a:solidFill>
                  <a:srgbClr val="C68080"/>
                </a:solidFill>
                <a:latin typeface="Kulim Park" pitchFamily="2" charset="0"/>
              </a:rPr>
              <a:t>|</a:t>
            </a:r>
            <a:r>
              <a:rPr lang="hu-HU" sz="6087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hu-HU" sz="6087" dirty="0" err="1">
                <a:solidFill>
                  <a:srgbClr val="C68080"/>
                </a:solidFill>
                <a:latin typeface="Kulim Park" pitchFamily="2" charset="0"/>
              </a:rPr>
              <a:t>székelydata</a:t>
            </a:r>
            <a:endParaRPr lang="en-GB" sz="6087" dirty="0">
              <a:solidFill>
                <a:srgbClr val="C68080"/>
              </a:solidFill>
              <a:latin typeface="Kulim Park" pitchFamily="2" charset="0"/>
            </a:endParaRPr>
          </a:p>
          <a:p>
            <a:endParaRPr lang="hu-HU" sz="4735" dirty="0">
              <a:solidFill>
                <a:srgbClr val="C68080"/>
              </a:solidFill>
              <a:latin typeface="Kulim Park" pitchFamily="2" charset="0"/>
            </a:endParaRPr>
          </a:p>
          <a:p>
            <a:r>
              <a:rPr lang="hu-HU" sz="4396" dirty="0">
                <a:solidFill>
                  <a:srgbClr val="C68080"/>
                </a:solidFill>
                <a:latin typeface="Kulim Park" pitchFamily="2" charset="0"/>
              </a:rPr>
              <a:t>     </a:t>
            </a:r>
            <a:r>
              <a:rPr lang="en-GB" sz="4396" dirty="0" err="1">
                <a:solidFill>
                  <a:srgbClr val="C68080"/>
                </a:solidFill>
                <a:latin typeface="Kulim Park" pitchFamily="2" charset="0"/>
              </a:rPr>
              <a:t>Adatok</a:t>
            </a:r>
            <a:r>
              <a:rPr lang="en-GB" sz="4396" dirty="0">
                <a:solidFill>
                  <a:srgbClr val="C68080"/>
                </a:solidFill>
                <a:latin typeface="Kulim Park" pitchFamily="2" charset="0"/>
              </a:rPr>
              <a:t>: </a:t>
            </a:r>
            <a:r>
              <a:rPr lang="hu-HU" sz="4396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4396" dirty="0">
                <a:solidFill>
                  <a:srgbClr val="C68080"/>
                </a:solidFill>
                <a:latin typeface="Kulim Park" pitchFamily="2" charset="0"/>
              </a:rPr>
              <a:t>NOAA (1952-2019)</a:t>
            </a:r>
            <a:r>
              <a:rPr lang="hu-HU" sz="4396" dirty="0">
                <a:solidFill>
                  <a:srgbClr val="C68080"/>
                </a:solidFill>
                <a:latin typeface="Kulim Park" pitchFamily="2" charset="0"/>
              </a:rPr>
              <a:t> Í </a:t>
            </a:r>
            <a:r>
              <a:rPr lang="en-GB" sz="4396" dirty="0" err="1">
                <a:solidFill>
                  <a:srgbClr val="C68080"/>
                </a:solidFill>
                <a:latin typeface="Kulim Park" pitchFamily="2" charset="0"/>
              </a:rPr>
              <a:t>Eszk</a:t>
            </a:r>
            <a:r>
              <a:rPr lang="hu-HU" sz="4396" dirty="0" err="1">
                <a:solidFill>
                  <a:srgbClr val="C68080"/>
                </a:solidFill>
                <a:latin typeface="Kulim Park" pitchFamily="2" charset="0"/>
              </a:rPr>
              <a:t>öz</a:t>
            </a:r>
            <a:r>
              <a:rPr lang="en-GB" sz="4396" dirty="0">
                <a:solidFill>
                  <a:srgbClr val="C68080"/>
                </a:solidFill>
                <a:latin typeface="Kulim Park" pitchFamily="2" charset="0"/>
              </a:rPr>
              <a:t>:</a:t>
            </a:r>
            <a:r>
              <a:rPr lang="hu-HU" sz="4396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hu-HU" sz="4396" dirty="0" err="1">
                <a:solidFill>
                  <a:srgbClr val="C68080"/>
                </a:solidFill>
                <a:latin typeface="Kulim Park" pitchFamily="2" charset="0"/>
              </a:rPr>
              <a:t>python</a:t>
            </a:r>
            <a:r>
              <a:rPr lang="hu-HU" sz="4396" dirty="0">
                <a:solidFill>
                  <a:srgbClr val="C68080"/>
                </a:solidFill>
                <a:latin typeface="Kulim Park" pitchFamily="2" charset="0"/>
              </a:rPr>
              <a:t> + </a:t>
            </a:r>
            <a:r>
              <a:rPr lang="hu-HU" sz="4396" dirty="0" err="1">
                <a:solidFill>
                  <a:srgbClr val="C68080"/>
                </a:solidFill>
                <a:latin typeface="Kulim Park" pitchFamily="2" charset="0"/>
              </a:rPr>
              <a:t>matplotlib</a:t>
            </a:r>
            <a:endParaRPr lang="en-GB" sz="4396" dirty="0">
              <a:solidFill>
                <a:srgbClr val="C68080"/>
              </a:solidFill>
              <a:latin typeface="Kulim Park" pitchFamily="2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5B61D97-4ACC-4CEB-8600-9420AB3A4BF5}"/>
              </a:ext>
            </a:extLst>
          </p:cNvPr>
          <p:cNvSpPr/>
          <p:nvPr/>
        </p:nvSpPr>
        <p:spPr>
          <a:xfrm>
            <a:off x="46846584" y="43358711"/>
            <a:ext cx="3675014" cy="1144914"/>
          </a:xfrm>
          <a:prstGeom prst="rect">
            <a:avLst/>
          </a:prstGeom>
          <a:noFill/>
        </p:spPr>
        <p:txBody>
          <a:bodyPr wrap="none" lIns="309230" tIns="154615" rIns="309230" bIns="154615">
            <a:spAutoFit/>
          </a:bodyPr>
          <a:lstStyle/>
          <a:p>
            <a:pPr algn="r"/>
            <a:r>
              <a:rPr lang="hu-HU" sz="5411" dirty="0">
                <a:solidFill>
                  <a:srgbClr val="C68080"/>
                </a:solidFill>
                <a:latin typeface="Kulim Park" pitchFamily="2" charset="0"/>
              </a:rPr>
              <a:t>így olvasd</a:t>
            </a:r>
            <a:endParaRPr lang="en-GB" sz="5411" dirty="0">
              <a:solidFill>
                <a:srgbClr val="C68080"/>
              </a:solidFill>
              <a:latin typeface="Kulim Park" pitchFamily="2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9431EDA-5B51-4355-B59E-599516950A8E}"/>
              </a:ext>
            </a:extLst>
          </p:cNvPr>
          <p:cNvSpPr/>
          <p:nvPr/>
        </p:nvSpPr>
        <p:spPr>
          <a:xfrm>
            <a:off x="59691690" y="47886387"/>
            <a:ext cx="15684643" cy="4931912"/>
          </a:xfrm>
          <a:prstGeom prst="rect">
            <a:avLst/>
          </a:prstGeom>
          <a:noFill/>
        </p:spPr>
        <p:txBody>
          <a:bodyPr wrap="square" lIns="309230" tIns="154615" rIns="309230" bIns="154615">
            <a:spAutoFit/>
          </a:bodyPr>
          <a:lstStyle/>
          <a:p>
            <a:pPr algn="r">
              <a:lnSpc>
                <a:spcPts val="6087"/>
              </a:lnSpc>
            </a:pPr>
            <a:r>
              <a:rPr lang="hu-HU" sz="4396" dirty="0">
                <a:solidFill>
                  <a:srgbClr val="C68080"/>
                </a:solidFill>
                <a:latin typeface="Kulim Park" pitchFamily="2" charset="0"/>
              </a:rPr>
              <a:t>Népi időjóslásokat fordítottunk le az adatok nyelvére és vizsgáltuk meg az érvényességüket. </a:t>
            </a:r>
            <a:r>
              <a:rPr lang="en-GB" sz="4396" dirty="0">
                <a:solidFill>
                  <a:srgbClr val="C68080"/>
                </a:solidFill>
                <a:latin typeface="Kulim Park" pitchFamily="2" charset="0"/>
              </a:rPr>
              <a:t>Minden </a:t>
            </a:r>
            <a:r>
              <a:rPr lang="en-GB" sz="4396" dirty="0" err="1">
                <a:solidFill>
                  <a:srgbClr val="C68080"/>
                </a:solidFill>
                <a:latin typeface="Kulim Park" pitchFamily="2" charset="0"/>
              </a:rPr>
              <a:t>jövendölés</a:t>
            </a:r>
            <a:r>
              <a:rPr lang="en-GB" sz="4396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4396" dirty="0" err="1">
                <a:solidFill>
                  <a:srgbClr val="C68080"/>
                </a:solidFill>
                <a:latin typeface="Kulim Park" pitchFamily="2" charset="0"/>
              </a:rPr>
              <a:t>két</a:t>
            </a:r>
            <a:r>
              <a:rPr lang="en-GB" sz="4396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4396" dirty="0" err="1">
                <a:solidFill>
                  <a:srgbClr val="C68080"/>
                </a:solidFill>
                <a:latin typeface="Kulim Park" pitchFamily="2" charset="0"/>
              </a:rPr>
              <a:t>részből</a:t>
            </a:r>
            <a:r>
              <a:rPr lang="en-GB" sz="4396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4396" dirty="0" err="1">
                <a:solidFill>
                  <a:srgbClr val="C68080"/>
                </a:solidFill>
                <a:latin typeface="Kulim Park" pitchFamily="2" charset="0"/>
              </a:rPr>
              <a:t>áll</a:t>
            </a:r>
            <a:r>
              <a:rPr lang="en-GB" sz="4396" dirty="0">
                <a:solidFill>
                  <a:srgbClr val="C68080"/>
                </a:solidFill>
                <a:latin typeface="Kulim Park" pitchFamily="2" charset="0"/>
              </a:rPr>
              <a:t>: </a:t>
            </a:r>
            <a:r>
              <a:rPr lang="en-GB" sz="4396" dirty="0" err="1">
                <a:solidFill>
                  <a:srgbClr val="C68080"/>
                </a:solidFill>
                <a:latin typeface="Kulim Park" pitchFamily="2" charset="0"/>
              </a:rPr>
              <a:t>egy</a:t>
            </a:r>
            <a:r>
              <a:rPr lang="en-GB" sz="4396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4396" dirty="0" err="1">
                <a:solidFill>
                  <a:srgbClr val="C68080"/>
                </a:solidFill>
                <a:latin typeface="Kulim Park" pitchFamily="2" charset="0"/>
              </a:rPr>
              <a:t>feltétel</a:t>
            </a:r>
            <a:r>
              <a:rPr lang="en-GB" sz="4396" dirty="0">
                <a:solidFill>
                  <a:srgbClr val="C68080"/>
                </a:solidFill>
                <a:latin typeface="Kulim Park" pitchFamily="2" charset="0"/>
              </a:rPr>
              <a:t>: “Ha </a:t>
            </a:r>
            <a:r>
              <a:rPr lang="en-GB" sz="4396" dirty="0" err="1">
                <a:solidFill>
                  <a:srgbClr val="C68080"/>
                </a:solidFill>
                <a:latin typeface="Kulim Park" pitchFamily="2" charset="0"/>
              </a:rPr>
              <a:t>Katalinkor</a:t>
            </a:r>
            <a:r>
              <a:rPr lang="en-GB" sz="4396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4396" dirty="0" err="1">
                <a:solidFill>
                  <a:srgbClr val="C68080"/>
                </a:solidFill>
                <a:latin typeface="Kulim Park" pitchFamily="2" charset="0"/>
              </a:rPr>
              <a:t>kopog</a:t>
            </a:r>
            <a:r>
              <a:rPr lang="en-GB" sz="4396" dirty="0">
                <a:solidFill>
                  <a:srgbClr val="C68080"/>
                </a:solidFill>
                <a:latin typeface="Kulim Park" pitchFamily="2" charset="0"/>
              </a:rPr>
              <a:t>” – </a:t>
            </a:r>
            <a:r>
              <a:rPr lang="en-GB" sz="4396" dirty="0" err="1">
                <a:solidFill>
                  <a:srgbClr val="C68080"/>
                </a:solidFill>
                <a:latin typeface="Kulim Park" pitchFamily="2" charset="0"/>
              </a:rPr>
              <a:t>azaz</a:t>
            </a:r>
            <a:r>
              <a:rPr lang="en-GB" sz="4396" dirty="0">
                <a:solidFill>
                  <a:srgbClr val="C68080"/>
                </a:solidFill>
                <a:latin typeface="Kulim Park" pitchFamily="2" charset="0"/>
              </a:rPr>
              <a:t> ha </a:t>
            </a:r>
            <a:r>
              <a:rPr lang="en-GB" sz="4396" dirty="0" err="1">
                <a:solidFill>
                  <a:srgbClr val="C68080"/>
                </a:solidFill>
                <a:latin typeface="Kulim Park" pitchFamily="2" charset="0"/>
              </a:rPr>
              <a:t>november</a:t>
            </a:r>
            <a:r>
              <a:rPr lang="en-GB" sz="4396" dirty="0">
                <a:solidFill>
                  <a:srgbClr val="C68080"/>
                </a:solidFill>
                <a:latin typeface="Kulim Park" pitchFamily="2" charset="0"/>
              </a:rPr>
              <a:t> 25-én </a:t>
            </a:r>
            <a:r>
              <a:rPr lang="en-GB" sz="4396" dirty="0" err="1">
                <a:solidFill>
                  <a:srgbClr val="C68080"/>
                </a:solidFill>
                <a:latin typeface="Kulim Park" pitchFamily="2" charset="0"/>
              </a:rPr>
              <a:t>az</a:t>
            </a:r>
            <a:r>
              <a:rPr lang="en-GB" sz="4396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4396" dirty="0" err="1">
                <a:solidFill>
                  <a:srgbClr val="C68080"/>
                </a:solidFill>
                <a:latin typeface="Kulim Park" pitchFamily="2" charset="0"/>
              </a:rPr>
              <a:t>átlagosnál</a:t>
            </a:r>
            <a:r>
              <a:rPr lang="en-GB" sz="4396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4396" dirty="0" err="1">
                <a:solidFill>
                  <a:srgbClr val="C68080"/>
                </a:solidFill>
                <a:latin typeface="Kulim Park" pitchFamily="2" charset="0"/>
              </a:rPr>
              <a:t>hidegebb</a:t>
            </a:r>
            <a:r>
              <a:rPr lang="en-GB" sz="4396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4396" dirty="0" err="1">
                <a:solidFill>
                  <a:srgbClr val="C68080"/>
                </a:solidFill>
                <a:latin typeface="Kulim Park" pitchFamily="2" charset="0"/>
              </a:rPr>
              <a:t>az</a:t>
            </a:r>
            <a:r>
              <a:rPr lang="en-GB" sz="4396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4396" dirty="0" err="1">
                <a:solidFill>
                  <a:srgbClr val="C68080"/>
                </a:solidFill>
                <a:latin typeface="Kulim Park" pitchFamily="2" charset="0"/>
              </a:rPr>
              <a:t>idő</a:t>
            </a:r>
            <a:r>
              <a:rPr lang="en-GB" sz="4396" dirty="0">
                <a:solidFill>
                  <a:srgbClr val="C68080"/>
                </a:solidFill>
                <a:latin typeface="Kulim Park" pitchFamily="2" charset="0"/>
              </a:rPr>
              <a:t>, </a:t>
            </a:r>
            <a:r>
              <a:rPr lang="en-GB" sz="4396" dirty="0" err="1">
                <a:solidFill>
                  <a:srgbClr val="C68080"/>
                </a:solidFill>
                <a:latin typeface="Kulim Park" pitchFamily="2" charset="0"/>
              </a:rPr>
              <a:t>és</a:t>
            </a:r>
            <a:r>
              <a:rPr lang="en-GB" sz="4396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4396" dirty="0" err="1">
                <a:solidFill>
                  <a:srgbClr val="C68080"/>
                </a:solidFill>
                <a:latin typeface="Kulim Park" pitchFamily="2" charset="0"/>
              </a:rPr>
              <a:t>egy</a:t>
            </a:r>
            <a:r>
              <a:rPr lang="en-GB" sz="4396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4396" dirty="0" err="1">
                <a:solidFill>
                  <a:srgbClr val="C68080"/>
                </a:solidFill>
                <a:latin typeface="Kulim Park" pitchFamily="2" charset="0"/>
              </a:rPr>
              <a:t>jóslat</a:t>
            </a:r>
            <a:r>
              <a:rPr lang="en-GB" sz="4396" dirty="0">
                <a:solidFill>
                  <a:srgbClr val="C68080"/>
                </a:solidFill>
                <a:latin typeface="Kulim Park" pitchFamily="2" charset="0"/>
              </a:rPr>
              <a:t>: “</a:t>
            </a:r>
            <a:r>
              <a:rPr lang="en-GB" sz="4396" dirty="0" err="1">
                <a:solidFill>
                  <a:srgbClr val="C68080"/>
                </a:solidFill>
                <a:latin typeface="Kulim Park" pitchFamily="2" charset="0"/>
              </a:rPr>
              <a:t>Karácsonykor</a:t>
            </a:r>
            <a:r>
              <a:rPr lang="en-GB" sz="4396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4396" dirty="0" err="1">
                <a:solidFill>
                  <a:srgbClr val="C68080"/>
                </a:solidFill>
                <a:latin typeface="Kulim Park" pitchFamily="2" charset="0"/>
              </a:rPr>
              <a:t>locsog</a:t>
            </a:r>
            <a:r>
              <a:rPr lang="en-GB" sz="4396" dirty="0">
                <a:solidFill>
                  <a:srgbClr val="C68080"/>
                </a:solidFill>
                <a:latin typeface="Kulim Park" pitchFamily="2" charset="0"/>
              </a:rPr>
              <a:t>” – </a:t>
            </a:r>
            <a:r>
              <a:rPr lang="en-GB" sz="4396" dirty="0" err="1">
                <a:solidFill>
                  <a:srgbClr val="C68080"/>
                </a:solidFill>
                <a:latin typeface="Kulim Park" pitchFamily="2" charset="0"/>
              </a:rPr>
              <a:t>azaz</a:t>
            </a:r>
            <a:r>
              <a:rPr lang="en-GB" sz="4396" dirty="0">
                <a:solidFill>
                  <a:srgbClr val="C68080"/>
                </a:solidFill>
                <a:latin typeface="Kulim Park" pitchFamily="2" charset="0"/>
              </a:rPr>
              <a:t> a </a:t>
            </a:r>
            <a:r>
              <a:rPr lang="en-GB" sz="4396" dirty="0" err="1">
                <a:solidFill>
                  <a:srgbClr val="C68080"/>
                </a:solidFill>
                <a:latin typeface="Kulim Park" pitchFamily="2" charset="0"/>
              </a:rPr>
              <a:t>december</a:t>
            </a:r>
            <a:r>
              <a:rPr lang="en-GB" sz="4396" dirty="0">
                <a:solidFill>
                  <a:srgbClr val="C68080"/>
                </a:solidFill>
                <a:latin typeface="Kulim Park" pitchFamily="2" charset="0"/>
              </a:rPr>
              <a:t> 24-27-i </a:t>
            </a:r>
            <a:r>
              <a:rPr lang="en-GB" sz="4396" dirty="0" err="1">
                <a:solidFill>
                  <a:srgbClr val="C68080"/>
                </a:solidFill>
                <a:latin typeface="Kulim Park" pitchFamily="2" charset="0"/>
              </a:rPr>
              <a:t>periódusban</a:t>
            </a:r>
            <a:r>
              <a:rPr lang="en-GB" sz="4396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4396" dirty="0" err="1">
                <a:solidFill>
                  <a:srgbClr val="C68080"/>
                </a:solidFill>
                <a:latin typeface="Kulim Park" pitchFamily="2" charset="0"/>
              </a:rPr>
              <a:t>az</a:t>
            </a:r>
            <a:r>
              <a:rPr lang="en-GB" sz="4396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4396" dirty="0" err="1">
                <a:solidFill>
                  <a:srgbClr val="C68080"/>
                </a:solidFill>
                <a:latin typeface="Kulim Park" pitchFamily="2" charset="0"/>
              </a:rPr>
              <a:t>átlagosnál</a:t>
            </a:r>
            <a:r>
              <a:rPr lang="hu-HU" sz="4396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4396" dirty="0" err="1">
                <a:solidFill>
                  <a:srgbClr val="C68080"/>
                </a:solidFill>
                <a:latin typeface="Kulim Park" pitchFamily="2" charset="0"/>
              </a:rPr>
              <a:t>melegebb</a:t>
            </a:r>
            <a:r>
              <a:rPr lang="en-GB" sz="4396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4396" dirty="0" err="1">
                <a:solidFill>
                  <a:srgbClr val="C68080"/>
                </a:solidFill>
                <a:latin typeface="Kulim Park" pitchFamily="2" charset="0"/>
              </a:rPr>
              <a:t>idő</a:t>
            </a:r>
            <a:r>
              <a:rPr lang="en-GB" sz="4396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4396" dirty="0" err="1">
                <a:solidFill>
                  <a:srgbClr val="C68080"/>
                </a:solidFill>
                <a:latin typeface="Kulim Park" pitchFamily="2" charset="0"/>
              </a:rPr>
              <a:t>várható</a:t>
            </a:r>
            <a:r>
              <a:rPr lang="en-GB" sz="4396" dirty="0">
                <a:solidFill>
                  <a:srgbClr val="C68080"/>
                </a:solidFill>
                <a:latin typeface="Kulim Park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2795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BC5B3C-4235-41EB-A617-DF439F1421F0}"/>
              </a:ext>
            </a:extLst>
          </p:cNvPr>
          <p:cNvSpPr/>
          <p:nvPr/>
        </p:nvSpPr>
        <p:spPr>
          <a:xfrm>
            <a:off x="-25596059" y="-18085299"/>
            <a:ext cx="102384230" cy="72314798"/>
          </a:xfrm>
          <a:prstGeom prst="rect">
            <a:avLst/>
          </a:prstGeom>
          <a:solidFill>
            <a:srgbClr val="FFF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087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F561FF2-24E0-4FBB-9765-8CA80DEEF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458702"/>
              </p:ext>
            </p:extLst>
          </p:nvPr>
        </p:nvGraphicFramePr>
        <p:xfrm>
          <a:off x="-25596059" y="-17847423"/>
          <a:ext cx="102265144" cy="7158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66286">
                  <a:extLst>
                    <a:ext uri="{9D8B030D-6E8A-4147-A177-3AD203B41FA5}">
                      <a16:colId xmlns:a16="http://schemas.microsoft.com/office/drawing/2014/main" val="53249220"/>
                    </a:ext>
                  </a:extLst>
                </a:gridCol>
                <a:gridCol w="25566286">
                  <a:extLst>
                    <a:ext uri="{9D8B030D-6E8A-4147-A177-3AD203B41FA5}">
                      <a16:colId xmlns:a16="http://schemas.microsoft.com/office/drawing/2014/main" val="3671270728"/>
                    </a:ext>
                  </a:extLst>
                </a:gridCol>
                <a:gridCol w="25566286">
                  <a:extLst>
                    <a:ext uri="{9D8B030D-6E8A-4147-A177-3AD203B41FA5}">
                      <a16:colId xmlns:a16="http://schemas.microsoft.com/office/drawing/2014/main" val="309917579"/>
                    </a:ext>
                  </a:extLst>
                </a:gridCol>
                <a:gridCol w="25566286">
                  <a:extLst>
                    <a:ext uri="{9D8B030D-6E8A-4147-A177-3AD203B41FA5}">
                      <a16:colId xmlns:a16="http://schemas.microsoft.com/office/drawing/2014/main" val="739273093"/>
                    </a:ext>
                  </a:extLst>
                </a:gridCol>
              </a:tblGrid>
              <a:tr h="17896400">
                <a:tc>
                  <a:txBody>
                    <a:bodyPr/>
                    <a:lstStyle/>
                    <a:p>
                      <a:endParaRPr lang="en-GB" sz="189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sz="189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sz="189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sz="189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45229102"/>
                  </a:ext>
                </a:extLst>
              </a:tr>
              <a:tr h="17896400">
                <a:tc>
                  <a:txBody>
                    <a:bodyPr/>
                    <a:lstStyle/>
                    <a:p>
                      <a:endParaRPr lang="en-GB" sz="2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sz="2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sz="2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sz="2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360510647"/>
                  </a:ext>
                </a:extLst>
              </a:tr>
              <a:tr h="17896400">
                <a:tc>
                  <a:txBody>
                    <a:bodyPr/>
                    <a:lstStyle/>
                    <a:p>
                      <a:endParaRPr lang="en-GB" sz="189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sz="189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sz="189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sz="189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762657370"/>
                  </a:ext>
                </a:extLst>
              </a:tr>
              <a:tr h="17896400">
                <a:tc>
                  <a:txBody>
                    <a:bodyPr/>
                    <a:lstStyle/>
                    <a:p>
                      <a:endParaRPr lang="en-GB" sz="2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sz="2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sz="2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sz="2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151484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48C21A77-B4A0-4090-A4A3-865687C0B24E}"/>
              </a:ext>
            </a:extLst>
          </p:cNvPr>
          <p:cNvSpPr/>
          <p:nvPr/>
        </p:nvSpPr>
        <p:spPr>
          <a:xfrm>
            <a:off x="52820322" y="36678808"/>
            <a:ext cx="22122372" cy="5205897"/>
          </a:xfrm>
          <a:prstGeom prst="rect">
            <a:avLst/>
          </a:prstGeom>
          <a:noFill/>
        </p:spPr>
        <p:txBody>
          <a:bodyPr wrap="none" lIns="309230" tIns="154615" rIns="309230" bIns="154615">
            <a:spAutoFit/>
          </a:bodyPr>
          <a:lstStyle/>
          <a:p>
            <a:r>
              <a:rPr lang="en-GB" sz="9600" b="1" dirty="0">
                <a:solidFill>
                  <a:srgbClr val="C68080"/>
                </a:solidFill>
                <a:latin typeface="Kulim Park" pitchFamily="2" charset="0"/>
              </a:rPr>
              <a:t>A </a:t>
            </a:r>
            <a:r>
              <a:rPr lang="en-GB" sz="9600" b="1" dirty="0" err="1">
                <a:solidFill>
                  <a:srgbClr val="C68080"/>
                </a:solidFill>
                <a:latin typeface="Kulim Park" pitchFamily="2" charset="0"/>
              </a:rPr>
              <a:t>nagy</a:t>
            </a:r>
            <a:r>
              <a:rPr lang="en-GB" sz="9600" b="1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9600" b="1" dirty="0" err="1">
                <a:solidFill>
                  <a:srgbClr val="C68080"/>
                </a:solidFill>
                <a:latin typeface="Kulim Park" pitchFamily="2" charset="0"/>
              </a:rPr>
              <a:t>népi</a:t>
            </a:r>
            <a:r>
              <a:rPr lang="en-GB" sz="9600" b="1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9600" b="1" dirty="0" err="1">
                <a:solidFill>
                  <a:srgbClr val="C68080"/>
                </a:solidFill>
                <a:latin typeface="Kulim Park" pitchFamily="2" charset="0"/>
              </a:rPr>
              <a:t>időjóslás-teszt</a:t>
            </a:r>
            <a:r>
              <a:rPr lang="en-GB" sz="9600" dirty="0">
                <a:solidFill>
                  <a:srgbClr val="C68080"/>
                </a:solidFill>
                <a:latin typeface="Kulim Park" pitchFamily="2" charset="0"/>
              </a:rPr>
              <a:t> 🌞🌤️🌧️❄️</a:t>
            </a:r>
            <a:endParaRPr lang="hu-HU" sz="9600" dirty="0">
              <a:solidFill>
                <a:srgbClr val="C68080"/>
              </a:solidFill>
              <a:latin typeface="Kulim Park" pitchFamily="2" charset="0"/>
            </a:endParaRPr>
          </a:p>
          <a:p>
            <a:r>
              <a:rPr lang="hu-HU" sz="8800" dirty="0">
                <a:solidFill>
                  <a:srgbClr val="C68080"/>
                </a:solidFill>
                <a:latin typeface="Kulim Park" pitchFamily="2" charset="0"/>
              </a:rPr>
              <a:t>Csala Dénes </a:t>
            </a:r>
            <a:r>
              <a:rPr lang="ar-JO" sz="8800" dirty="0">
                <a:solidFill>
                  <a:srgbClr val="C68080"/>
                </a:solidFill>
                <a:latin typeface="Kulim Park" pitchFamily="2" charset="0"/>
              </a:rPr>
              <a:t>|</a:t>
            </a:r>
            <a:r>
              <a:rPr lang="hu-HU" sz="88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hu-HU" sz="8800" dirty="0" err="1">
                <a:solidFill>
                  <a:srgbClr val="C68080"/>
                </a:solidFill>
                <a:latin typeface="Kulim Park" pitchFamily="2" charset="0"/>
              </a:rPr>
              <a:t>székelydata</a:t>
            </a:r>
            <a:endParaRPr lang="en-GB" sz="8800" dirty="0">
              <a:solidFill>
                <a:srgbClr val="C68080"/>
              </a:solidFill>
              <a:latin typeface="Kulim Park" pitchFamily="2" charset="0"/>
            </a:endParaRPr>
          </a:p>
          <a:p>
            <a:endParaRPr lang="hu-HU" sz="6600" dirty="0">
              <a:solidFill>
                <a:srgbClr val="C68080"/>
              </a:solidFill>
              <a:latin typeface="Kulim Park" pitchFamily="2" charset="0"/>
            </a:endParaRPr>
          </a:p>
          <a:p>
            <a:r>
              <a:rPr lang="en-GB" sz="6000" dirty="0" err="1">
                <a:solidFill>
                  <a:srgbClr val="C68080"/>
                </a:solidFill>
                <a:latin typeface="Kulim Park" pitchFamily="2" charset="0"/>
              </a:rPr>
              <a:t>Adatok</a:t>
            </a:r>
            <a:r>
              <a:rPr lang="en-GB" sz="6000" dirty="0">
                <a:solidFill>
                  <a:srgbClr val="C68080"/>
                </a:solidFill>
                <a:latin typeface="Kulim Park" pitchFamily="2" charset="0"/>
              </a:rPr>
              <a:t>: </a:t>
            </a:r>
            <a:r>
              <a:rPr lang="hu-HU" sz="60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6000" dirty="0">
                <a:solidFill>
                  <a:srgbClr val="C68080"/>
                </a:solidFill>
                <a:latin typeface="Kulim Park" pitchFamily="2" charset="0"/>
              </a:rPr>
              <a:t>NOAA (1952-2019)</a:t>
            </a:r>
            <a:r>
              <a:rPr lang="hu-HU" sz="6000" dirty="0">
                <a:solidFill>
                  <a:srgbClr val="C68080"/>
                </a:solidFill>
                <a:latin typeface="Kulim Park" pitchFamily="2" charset="0"/>
              </a:rPr>
              <a:t> Í </a:t>
            </a:r>
            <a:r>
              <a:rPr lang="en-GB" sz="6000" dirty="0" err="1">
                <a:solidFill>
                  <a:srgbClr val="C68080"/>
                </a:solidFill>
                <a:latin typeface="Kulim Park" pitchFamily="2" charset="0"/>
              </a:rPr>
              <a:t>Eszk</a:t>
            </a:r>
            <a:r>
              <a:rPr lang="hu-HU" sz="6000" dirty="0" err="1">
                <a:solidFill>
                  <a:srgbClr val="C68080"/>
                </a:solidFill>
                <a:latin typeface="Kulim Park" pitchFamily="2" charset="0"/>
              </a:rPr>
              <a:t>öz</a:t>
            </a:r>
            <a:r>
              <a:rPr lang="en-GB" sz="6000" dirty="0">
                <a:solidFill>
                  <a:srgbClr val="C68080"/>
                </a:solidFill>
                <a:latin typeface="Kulim Park" pitchFamily="2" charset="0"/>
              </a:rPr>
              <a:t>:</a:t>
            </a:r>
            <a:r>
              <a:rPr lang="hu-HU" sz="60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hu-HU" sz="6000" dirty="0" err="1">
                <a:solidFill>
                  <a:srgbClr val="C68080"/>
                </a:solidFill>
                <a:latin typeface="Kulim Park" pitchFamily="2" charset="0"/>
              </a:rPr>
              <a:t>python</a:t>
            </a:r>
            <a:r>
              <a:rPr lang="hu-HU" sz="6000" dirty="0">
                <a:solidFill>
                  <a:srgbClr val="C68080"/>
                </a:solidFill>
                <a:latin typeface="Kulim Park" pitchFamily="2" charset="0"/>
              </a:rPr>
              <a:t> + </a:t>
            </a:r>
            <a:r>
              <a:rPr lang="hu-HU" sz="6000" dirty="0" err="1">
                <a:solidFill>
                  <a:srgbClr val="C68080"/>
                </a:solidFill>
                <a:latin typeface="Kulim Park" pitchFamily="2" charset="0"/>
              </a:rPr>
              <a:t>matplotlib</a:t>
            </a:r>
            <a:endParaRPr lang="en-GB" sz="6000" dirty="0">
              <a:solidFill>
                <a:srgbClr val="C68080"/>
              </a:solidFill>
              <a:latin typeface="Kulim Park" pitchFamily="2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5B61D97-4ACC-4CEB-8600-9420AB3A4BF5}"/>
              </a:ext>
            </a:extLst>
          </p:cNvPr>
          <p:cNvSpPr/>
          <p:nvPr/>
        </p:nvSpPr>
        <p:spPr>
          <a:xfrm>
            <a:off x="32036406" y="36678808"/>
            <a:ext cx="4563078" cy="1420245"/>
          </a:xfrm>
          <a:prstGeom prst="rect">
            <a:avLst/>
          </a:prstGeom>
          <a:noFill/>
        </p:spPr>
        <p:txBody>
          <a:bodyPr wrap="none" lIns="309230" tIns="154615" rIns="309230" bIns="154615">
            <a:spAutoFit/>
          </a:bodyPr>
          <a:lstStyle/>
          <a:p>
            <a:pPr algn="ctr"/>
            <a:r>
              <a:rPr lang="hu-HU" sz="7200" b="1" dirty="0">
                <a:solidFill>
                  <a:srgbClr val="C68080"/>
                </a:solidFill>
                <a:latin typeface="Kulim Park" pitchFamily="2" charset="0"/>
              </a:rPr>
              <a:t>így olvasd</a:t>
            </a:r>
            <a:endParaRPr lang="en-GB" sz="7200" b="1" dirty="0">
              <a:solidFill>
                <a:srgbClr val="C68080"/>
              </a:solidFill>
              <a:latin typeface="Kulim Park" pitchFamily="2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9431EDA-5B51-4355-B59E-599516950A8E}"/>
              </a:ext>
            </a:extLst>
          </p:cNvPr>
          <p:cNvSpPr/>
          <p:nvPr/>
        </p:nvSpPr>
        <p:spPr>
          <a:xfrm>
            <a:off x="52820322" y="42516843"/>
            <a:ext cx="21294204" cy="7380082"/>
          </a:xfrm>
          <a:prstGeom prst="rect">
            <a:avLst/>
          </a:prstGeom>
          <a:noFill/>
          <a:ln>
            <a:noFill/>
          </a:ln>
        </p:spPr>
        <p:txBody>
          <a:bodyPr wrap="square" lIns="309230" tIns="154615" rIns="309230" bIns="154615">
            <a:spAutoFit/>
          </a:bodyPr>
          <a:lstStyle/>
          <a:p>
            <a:pPr>
              <a:lnSpc>
                <a:spcPct val="130000"/>
              </a:lnSpc>
            </a:pPr>
            <a:r>
              <a:rPr lang="hu-HU" sz="6000" dirty="0">
                <a:solidFill>
                  <a:srgbClr val="C68080"/>
                </a:solidFill>
                <a:latin typeface="Kulim Park" pitchFamily="2" charset="0"/>
              </a:rPr>
              <a:t>Népi időjóslásokat fordítottunk le az adatok nyelvére és vizsgáltuk meg az érvényességüket. </a:t>
            </a:r>
            <a:r>
              <a:rPr lang="en-GB" sz="6000" dirty="0">
                <a:solidFill>
                  <a:srgbClr val="C68080"/>
                </a:solidFill>
                <a:latin typeface="Kulim Park" pitchFamily="2" charset="0"/>
              </a:rPr>
              <a:t>Minden </a:t>
            </a:r>
            <a:r>
              <a:rPr lang="en-GB" sz="6000" dirty="0" err="1">
                <a:solidFill>
                  <a:srgbClr val="C68080"/>
                </a:solidFill>
                <a:latin typeface="Kulim Park" pitchFamily="2" charset="0"/>
              </a:rPr>
              <a:t>jövendölés</a:t>
            </a:r>
            <a:r>
              <a:rPr lang="en-GB" sz="60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6000" dirty="0" err="1">
                <a:solidFill>
                  <a:srgbClr val="C68080"/>
                </a:solidFill>
                <a:latin typeface="Kulim Park" pitchFamily="2" charset="0"/>
              </a:rPr>
              <a:t>két</a:t>
            </a:r>
            <a:r>
              <a:rPr lang="en-GB" sz="60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6000" dirty="0" err="1">
                <a:solidFill>
                  <a:srgbClr val="C68080"/>
                </a:solidFill>
                <a:latin typeface="Kulim Park" pitchFamily="2" charset="0"/>
              </a:rPr>
              <a:t>részből</a:t>
            </a:r>
            <a:r>
              <a:rPr lang="en-GB" sz="60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6000" dirty="0" err="1">
                <a:solidFill>
                  <a:srgbClr val="C68080"/>
                </a:solidFill>
                <a:latin typeface="Kulim Park" pitchFamily="2" charset="0"/>
              </a:rPr>
              <a:t>áll</a:t>
            </a:r>
            <a:r>
              <a:rPr lang="en-GB" sz="6000" dirty="0">
                <a:solidFill>
                  <a:srgbClr val="C68080"/>
                </a:solidFill>
                <a:latin typeface="Kulim Park" pitchFamily="2" charset="0"/>
              </a:rPr>
              <a:t>: </a:t>
            </a:r>
            <a:r>
              <a:rPr lang="en-GB" sz="6000" dirty="0" err="1">
                <a:solidFill>
                  <a:srgbClr val="C68080"/>
                </a:solidFill>
                <a:latin typeface="Kulim Park" pitchFamily="2" charset="0"/>
              </a:rPr>
              <a:t>egy</a:t>
            </a:r>
            <a:r>
              <a:rPr lang="en-GB" sz="60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6000" dirty="0" err="1">
                <a:solidFill>
                  <a:srgbClr val="C68080"/>
                </a:solidFill>
                <a:latin typeface="Kulim Park" pitchFamily="2" charset="0"/>
              </a:rPr>
              <a:t>feltétel</a:t>
            </a:r>
            <a:r>
              <a:rPr lang="en-GB" sz="6000" dirty="0">
                <a:solidFill>
                  <a:srgbClr val="C68080"/>
                </a:solidFill>
                <a:latin typeface="Kulim Park" pitchFamily="2" charset="0"/>
              </a:rPr>
              <a:t>: “Ha </a:t>
            </a:r>
            <a:r>
              <a:rPr lang="en-GB" sz="6000" dirty="0" err="1">
                <a:solidFill>
                  <a:srgbClr val="C68080"/>
                </a:solidFill>
                <a:latin typeface="Kulim Park" pitchFamily="2" charset="0"/>
              </a:rPr>
              <a:t>Katalinkor</a:t>
            </a:r>
            <a:r>
              <a:rPr lang="en-GB" sz="60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6000" dirty="0" err="1">
                <a:solidFill>
                  <a:srgbClr val="C68080"/>
                </a:solidFill>
                <a:latin typeface="Kulim Park" pitchFamily="2" charset="0"/>
              </a:rPr>
              <a:t>kopog</a:t>
            </a:r>
            <a:r>
              <a:rPr lang="en-GB" sz="6000" dirty="0">
                <a:solidFill>
                  <a:srgbClr val="C68080"/>
                </a:solidFill>
                <a:latin typeface="Kulim Park" pitchFamily="2" charset="0"/>
              </a:rPr>
              <a:t>” – </a:t>
            </a:r>
            <a:r>
              <a:rPr lang="en-GB" sz="6000" dirty="0" err="1">
                <a:solidFill>
                  <a:srgbClr val="C68080"/>
                </a:solidFill>
                <a:latin typeface="Kulim Park" pitchFamily="2" charset="0"/>
              </a:rPr>
              <a:t>azaz</a:t>
            </a:r>
            <a:r>
              <a:rPr lang="en-GB" sz="6000" dirty="0">
                <a:solidFill>
                  <a:srgbClr val="C68080"/>
                </a:solidFill>
                <a:latin typeface="Kulim Park" pitchFamily="2" charset="0"/>
              </a:rPr>
              <a:t> ha </a:t>
            </a:r>
            <a:r>
              <a:rPr lang="en-GB" sz="6000" dirty="0" err="1">
                <a:solidFill>
                  <a:srgbClr val="C68080"/>
                </a:solidFill>
                <a:latin typeface="Kulim Park" pitchFamily="2" charset="0"/>
              </a:rPr>
              <a:t>november</a:t>
            </a:r>
            <a:r>
              <a:rPr lang="en-GB" sz="6000" dirty="0">
                <a:solidFill>
                  <a:srgbClr val="C68080"/>
                </a:solidFill>
                <a:latin typeface="Kulim Park" pitchFamily="2" charset="0"/>
              </a:rPr>
              <a:t> 25-én </a:t>
            </a:r>
            <a:r>
              <a:rPr lang="en-GB" sz="6000" dirty="0" err="1">
                <a:solidFill>
                  <a:srgbClr val="C68080"/>
                </a:solidFill>
                <a:latin typeface="Kulim Park" pitchFamily="2" charset="0"/>
              </a:rPr>
              <a:t>az</a:t>
            </a:r>
            <a:r>
              <a:rPr lang="en-GB" sz="60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6000" dirty="0" err="1">
                <a:solidFill>
                  <a:srgbClr val="C68080"/>
                </a:solidFill>
                <a:latin typeface="Kulim Park" pitchFamily="2" charset="0"/>
              </a:rPr>
              <a:t>átlagosnál</a:t>
            </a:r>
            <a:r>
              <a:rPr lang="en-GB" sz="60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6000" dirty="0" err="1">
                <a:solidFill>
                  <a:srgbClr val="C68080"/>
                </a:solidFill>
                <a:latin typeface="Kulim Park" pitchFamily="2" charset="0"/>
              </a:rPr>
              <a:t>hidegebb</a:t>
            </a:r>
            <a:r>
              <a:rPr lang="en-GB" sz="60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6000" dirty="0" err="1">
                <a:solidFill>
                  <a:srgbClr val="C68080"/>
                </a:solidFill>
                <a:latin typeface="Kulim Park" pitchFamily="2" charset="0"/>
              </a:rPr>
              <a:t>az</a:t>
            </a:r>
            <a:r>
              <a:rPr lang="en-GB" sz="60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6000" dirty="0" err="1">
                <a:solidFill>
                  <a:srgbClr val="C68080"/>
                </a:solidFill>
                <a:latin typeface="Kulim Park" pitchFamily="2" charset="0"/>
              </a:rPr>
              <a:t>idő</a:t>
            </a:r>
            <a:r>
              <a:rPr lang="en-GB" sz="6000" dirty="0">
                <a:solidFill>
                  <a:srgbClr val="C68080"/>
                </a:solidFill>
                <a:latin typeface="Kulim Park" pitchFamily="2" charset="0"/>
              </a:rPr>
              <a:t>, </a:t>
            </a:r>
            <a:r>
              <a:rPr lang="en-GB" sz="6000" dirty="0" err="1">
                <a:solidFill>
                  <a:srgbClr val="C68080"/>
                </a:solidFill>
                <a:latin typeface="Kulim Park" pitchFamily="2" charset="0"/>
              </a:rPr>
              <a:t>és</a:t>
            </a:r>
            <a:r>
              <a:rPr lang="en-GB" sz="60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6000" dirty="0" err="1">
                <a:solidFill>
                  <a:srgbClr val="C68080"/>
                </a:solidFill>
                <a:latin typeface="Kulim Park" pitchFamily="2" charset="0"/>
              </a:rPr>
              <a:t>egy</a:t>
            </a:r>
            <a:r>
              <a:rPr lang="en-GB" sz="60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6000" dirty="0" err="1">
                <a:solidFill>
                  <a:srgbClr val="C68080"/>
                </a:solidFill>
                <a:latin typeface="Kulim Park" pitchFamily="2" charset="0"/>
              </a:rPr>
              <a:t>jóslat</a:t>
            </a:r>
            <a:r>
              <a:rPr lang="en-GB" sz="6000" dirty="0">
                <a:solidFill>
                  <a:srgbClr val="C68080"/>
                </a:solidFill>
                <a:latin typeface="Kulim Park" pitchFamily="2" charset="0"/>
              </a:rPr>
              <a:t>: “</a:t>
            </a:r>
            <a:r>
              <a:rPr lang="en-GB" sz="6000" dirty="0" err="1">
                <a:solidFill>
                  <a:srgbClr val="C68080"/>
                </a:solidFill>
                <a:latin typeface="Kulim Park" pitchFamily="2" charset="0"/>
              </a:rPr>
              <a:t>Karácsonykor</a:t>
            </a:r>
            <a:r>
              <a:rPr lang="en-GB" sz="60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6000" dirty="0" err="1">
                <a:solidFill>
                  <a:srgbClr val="C68080"/>
                </a:solidFill>
                <a:latin typeface="Kulim Park" pitchFamily="2" charset="0"/>
              </a:rPr>
              <a:t>locsog</a:t>
            </a:r>
            <a:r>
              <a:rPr lang="en-GB" sz="6000" dirty="0">
                <a:solidFill>
                  <a:srgbClr val="C68080"/>
                </a:solidFill>
                <a:latin typeface="Kulim Park" pitchFamily="2" charset="0"/>
              </a:rPr>
              <a:t>” – </a:t>
            </a:r>
            <a:r>
              <a:rPr lang="en-GB" sz="6000" dirty="0" err="1">
                <a:solidFill>
                  <a:srgbClr val="C68080"/>
                </a:solidFill>
                <a:latin typeface="Kulim Park" pitchFamily="2" charset="0"/>
              </a:rPr>
              <a:t>azaz</a:t>
            </a:r>
            <a:r>
              <a:rPr lang="en-GB" sz="6000" dirty="0">
                <a:solidFill>
                  <a:srgbClr val="C68080"/>
                </a:solidFill>
                <a:latin typeface="Kulim Park" pitchFamily="2" charset="0"/>
              </a:rPr>
              <a:t> a </a:t>
            </a:r>
            <a:r>
              <a:rPr lang="en-GB" sz="6000" dirty="0" err="1">
                <a:solidFill>
                  <a:srgbClr val="C68080"/>
                </a:solidFill>
                <a:latin typeface="Kulim Park" pitchFamily="2" charset="0"/>
              </a:rPr>
              <a:t>december</a:t>
            </a:r>
            <a:r>
              <a:rPr lang="en-GB" sz="6000" dirty="0">
                <a:solidFill>
                  <a:srgbClr val="C68080"/>
                </a:solidFill>
                <a:latin typeface="Kulim Park" pitchFamily="2" charset="0"/>
              </a:rPr>
              <a:t> 24-27-i </a:t>
            </a:r>
            <a:r>
              <a:rPr lang="en-GB" sz="6000" dirty="0" err="1">
                <a:solidFill>
                  <a:srgbClr val="C68080"/>
                </a:solidFill>
                <a:latin typeface="Kulim Park" pitchFamily="2" charset="0"/>
              </a:rPr>
              <a:t>periódusban</a:t>
            </a:r>
            <a:r>
              <a:rPr lang="en-GB" sz="60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6000" dirty="0" err="1">
                <a:solidFill>
                  <a:srgbClr val="C68080"/>
                </a:solidFill>
                <a:latin typeface="Kulim Park" pitchFamily="2" charset="0"/>
              </a:rPr>
              <a:t>az</a:t>
            </a:r>
            <a:r>
              <a:rPr lang="en-GB" sz="60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6000" dirty="0" err="1">
                <a:solidFill>
                  <a:srgbClr val="C68080"/>
                </a:solidFill>
                <a:latin typeface="Kulim Park" pitchFamily="2" charset="0"/>
              </a:rPr>
              <a:t>átlagosnál</a:t>
            </a:r>
            <a:r>
              <a:rPr lang="hu-HU" sz="60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6000" dirty="0" err="1">
                <a:solidFill>
                  <a:srgbClr val="C68080"/>
                </a:solidFill>
                <a:latin typeface="Kulim Park" pitchFamily="2" charset="0"/>
              </a:rPr>
              <a:t>melegebb</a:t>
            </a:r>
            <a:r>
              <a:rPr lang="en-GB" sz="60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6000" dirty="0" err="1">
                <a:solidFill>
                  <a:srgbClr val="C68080"/>
                </a:solidFill>
                <a:latin typeface="Kulim Park" pitchFamily="2" charset="0"/>
              </a:rPr>
              <a:t>idő</a:t>
            </a:r>
            <a:r>
              <a:rPr lang="en-GB" sz="60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6000" dirty="0" err="1">
                <a:solidFill>
                  <a:srgbClr val="C68080"/>
                </a:solidFill>
                <a:latin typeface="Kulim Park" pitchFamily="2" charset="0"/>
              </a:rPr>
              <a:t>várható</a:t>
            </a:r>
            <a:r>
              <a:rPr lang="en-GB" sz="6000" dirty="0">
                <a:solidFill>
                  <a:srgbClr val="C68080"/>
                </a:solidFill>
                <a:latin typeface="Kulim Park" pitchFamily="2" charset="0"/>
              </a:rPr>
              <a:t>.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C3BF46C-1013-4CF8-8F45-AA0C09C1507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0322" y="50539658"/>
            <a:ext cx="11516342" cy="3316511"/>
          </a:xfrm>
          <a:prstGeom prst="rect">
            <a:avLst/>
          </a:prstGeom>
        </p:spPr>
      </p:pic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C413E13B-41F8-4250-B9E6-781C3AACD5B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6664" y="50819056"/>
            <a:ext cx="6895312" cy="258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65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BC5B3C-4235-41EB-A617-DF439F1421F0}"/>
              </a:ext>
            </a:extLst>
          </p:cNvPr>
          <p:cNvSpPr/>
          <p:nvPr/>
        </p:nvSpPr>
        <p:spPr>
          <a:xfrm>
            <a:off x="-28971887" y="-19574623"/>
            <a:ext cx="109423197" cy="74880000"/>
          </a:xfrm>
          <a:prstGeom prst="rect">
            <a:avLst/>
          </a:prstGeom>
          <a:solidFill>
            <a:srgbClr val="FFF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087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F561FF2-24E0-4FBB-9765-8CA80DEEF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087926"/>
              </p:ext>
            </p:extLst>
          </p:nvPr>
        </p:nvGraphicFramePr>
        <p:xfrm>
          <a:off x="-27362174" y="-17847423"/>
          <a:ext cx="105797372" cy="712714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49343">
                  <a:extLst>
                    <a:ext uri="{9D8B030D-6E8A-4147-A177-3AD203B41FA5}">
                      <a16:colId xmlns:a16="http://schemas.microsoft.com/office/drawing/2014/main" val="53249220"/>
                    </a:ext>
                  </a:extLst>
                </a:gridCol>
                <a:gridCol w="26449343">
                  <a:extLst>
                    <a:ext uri="{9D8B030D-6E8A-4147-A177-3AD203B41FA5}">
                      <a16:colId xmlns:a16="http://schemas.microsoft.com/office/drawing/2014/main" val="3671270728"/>
                    </a:ext>
                  </a:extLst>
                </a:gridCol>
                <a:gridCol w="26449343">
                  <a:extLst>
                    <a:ext uri="{9D8B030D-6E8A-4147-A177-3AD203B41FA5}">
                      <a16:colId xmlns:a16="http://schemas.microsoft.com/office/drawing/2014/main" val="309917579"/>
                    </a:ext>
                  </a:extLst>
                </a:gridCol>
                <a:gridCol w="26449343">
                  <a:extLst>
                    <a:ext uri="{9D8B030D-6E8A-4147-A177-3AD203B41FA5}">
                      <a16:colId xmlns:a16="http://schemas.microsoft.com/office/drawing/2014/main" val="739273093"/>
                    </a:ext>
                  </a:extLst>
                </a:gridCol>
              </a:tblGrid>
              <a:tr h="17410673">
                <a:tc>
                  <a:txBody>
                    <a:bodyPr/>
                    <a:lstStyle/>
                    <a:p>
                      <a:endParaRPr lang="en-GB" sz="189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sz="189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sz="189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sz="189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45229102"/>
                  </a:ext>
                </a:extLst>
              </a:tr>
              <a:tr h="606791">
                <a:tc>
                  <a:txBody>
                    <a:bodyPr/>
                    <a:lstStyle/>
                    <a:p>
                      <a:endParaRPr lang="en-GB" sz="2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5601267"/>
                  </a:ext>
                </a:extLst>
              </a:tr>
              <a:tr h="17410673">
                <a:tc>
                  <a:txBody>
                    <a:bodyPr/>
                    <a:lstStyle/>
                    <a:p>
                      <a:endParaRPr lang="en-GB" sz="2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sz="2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sz="2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sz="2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360510647"/>
                  </a:ext>
                </a:extLst>
              </a:tr>
              <a:tr h="395947"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3120744"/>
                  </a:ext>
                </a:extLst>
              </a:tr>
              <a:tr h="17410673">
                <a:tc>
                  <a:txBody>
                    <a:bodyPr/>
                    <a:lstStyle/>
                    <a:p>
                      <a:endParaRPr lang="en-GB" sz="189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sz="189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sz="189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sz="189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762657370"/>
                  </a:ext>
                </a:extLst>
              </a:tr>
              <a:tr h="606791">
                <a:tc>
                  <a:txBody>
                    <a:bodyPr/>
                    <a:lstStyle/>
                    <a:p>
                      <a:endParaRPr lang="en-GB" sz="2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0147810"/>
                  </a:ext>
                </a:extLst>
              </a:tr>
              <a:tr h="17410673">
                <a:tc>
                  <a:txBody>
                    <a:bodyPr/>
                    <a:lstStyle/>
                    <a:p>
                      <a:endParaRPr lang="en-GB" sz="2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sz="2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sz="2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GB" sz="2000" dirty="0"/>
                    </a:p>
                  </a:txBody>
                  <a:tcPr marL="309230" marR="309230" marT="154615" marB="1546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151484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48C21A77-B4A0-4090-A4A3-865687C0B24E}"/>
              </a:ext>
            </a:extLst>
          </p:cNvPr>
          <p:cNvSpPr/>
          <p:nvPr/>
        </p:nvSpPr>
        <p:spPr>
          <a:xfrm>
            <a:off x="52820321" y="36678808"/>
            <a:ext cx="25614877" cy="13135504"/>
          </a:xfrm>
          <a:prstGeom prst="rect">
            <a:avLst/>
          </a:prstGeom>
          <a:noFill/>
        </p:spPr>
        <p:txBody>
          <a:bodyPr wrap="square" lIns="309230" tIns="154615" rIns="309230" bIns="154615">
            <a:spAutoFit/>
          </a:bodyPr>
          <a:lstStyle/>
          <a:p>
            <a:r>
              <a:rPr lang="en-GB" sz="9600" b="1" dirty="0">
                <a:solidFill>
                  <a:srgbClr val="C68080"/>
                </a:solidFill>
                <a:latin typeface="Kulim Park" pitchFamily="2" charset="0"/>
              </a:rPr>
              <a:t>A </a:t>
            </a:r>
            <a:r>
              <a:rPr lang="en-GB" sz="9600" b="1" dirty="0" err="1">
                <a:solidFill>
                  <a:srgbClr val="C68080"/>
                </a:solidFill>
                <a:latin typeface="Kulim Park" pitchFamily="2" charset="0"/>
              </a:rPr>
              <a:t>nagy</a:t>
            </a:r>
            <a:r>
              <a:rPr lang="en-GB" sz="9600" b="1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9600" b="1" dirty="0" err="1">
                <a:solidFill>
                  <a:srgbClr val="C68080"/>
                </a:solidFill>
                <a:latin typeface="Kulim Park" pitchFamily="2" charset="0"/>
              </a:rPr>
              <a:t>népi</a:t>
            </a:r>
            <a:r>
              <a:rPr lang="en-GB" sz="9600" b="1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9600" b="1" dirty="0" err="1">
                <a:solidFill>
                  <a:srgbClr val="C68080"/>
                </a:solidFill>
                <a:latin typeface="Kulim Park" pitchFamily="2" charset="0"/>
              </a:rPr>
              <a:t>időjóslás-teszt</a:t>
            </a:r>
            <a:r>
              <a:rPr lang="en-GB" sz="9600" dirty="0">
                <a:solidFill>
                  <a:srgbClr val="C68080"/>
                </a:solidFill>
                <a:latin typeface="Kulim Park" pitchFamily="2" charset="0"/>
              </a:rPr>
              <a:t> 🌞🌤️🌧️❄️</a:t>
            </a:r>
            <a:endParaRPr lang="hu-HU" sz="9600" dirty="0">
              <a:solidFill>
                <a:srgbClr val="C68080"/>
              </a:solidFill>
              <a:latin typeface="Kulim Park" pitchFamily="2" charset="0"/>
            </a:endParaRPr>
          </a:p>
          <a:p>
            <a:endParaRPr lang="en-US" sz="6000" dirty="0">
              <a:solidFill>
                <a:srgbClr val="C68080"/>
              </a:solidFill>
              <a:latin typeface="Kulim Park" pitchFamily="2" charset="0"/>
            </a:endParaRPr>
          </a:p>
          <a:p>
            <a:r>
              <a:rPr lang="hu-HU" sz="8800" dirty="0">
                <a:solidFill>
                  <a:srgbClr val="C68080"/>
                </a:solidFill>
                <a:latin typeface="Kulim Park" pitchFamily="2" charset="0"/>
              </a:rPr>
              <a:t>Csala Dénes </a:t>
            </a:r>
            <a:r>
              <a:rPr lang="ar-JO" sz="8800" dirty="0">
                <a:solidFill>
                  <a:srgbClr val="C68080"/>
                </a:solidFill>
                <a:latin typeface="Kulim Park" pitchFamily="2" charset="0"/>
              </a:rPr>
              <a:t>|</a:t>
            </a:r>
            <a:r>
              <a:rPr lang="hu-HU" sz="88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hu-HU" sz="8800" dirty="0" err="1">
                <a:solidFill>
                  <a:srgbClr val="C68080"/>
                </a:solidFill>
                <a:latin typeface="Kulim Park" pitchFamily="2" charset="0"/>
              </a:rPr>
              <a:t>székelydata</a:t>
            </a:r>
            <a:endParaRPr lang="en-GB" sz="8800" dirty="0">
              <a:solidFill>
                <a:srgbClr val="C68080"/>
              </a:solidFill>
              <a:latin typeface="Kulim Park" pitchFamily="2" charset="0"/>
            </a:endParaRPr>
          </a:p>
          <a:p>
            <a:endParaRPr lang="hu-HU" sz="6000" dirty="0">
              <a:solidFill>
                <a:srgbClr val="C68080"/>
              </a:solidFill>
              <a:latin typeface="Kulim Park" pitchFamily="2" charset="0"/>
            </a:endParaRPr>
          </a:p>
          <a:p>
            <a:r>
              <a:rPr lang="en-GB" sz="6000" dirty="0" err="1">
                <a:solidFill>
                  <a:srgbClr val="C68080"/>
                </a:solidFill>
                <a:latin typeface="Kulim Park" pitchFamily="2" charset="0"/>
              </a:rPr>
              <a:t>Adatok</a:t>
            </a:r>
            <a:r>
              <a:rPr lang="en-GB" sz="6000" dirty="0">
                <a:solidFill>
                  <a:srgbClr val="C68080"/>
                </a:solidFill>
                <a:latin typeface="Kulim Park" pitchFamily="2" charset="0"/>
              </a:rPr>
              <a:t>: </a:t>
            </a:r>
            <a:r>
              <a:rPr lang="hu-HU" sz="60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6000" dirty="0">
                <a:solidFill>
                  <a:srgbClr val="C68080"/>
                </a:solidFill>
                <a:latin typeface="Kulim Park" pitchFamily="2" charset="0"/>
              </a:rPr>
              <a:t>NOAA (1952-2019)</a:t>
            </a:r>
            <a:r>
              <a:rPr lang="hu-HU" sz="6000" dirty="0">
                <a:solidFill>
                  <a:srgbClr val="C68080"/>
                </a:solidFill>
                <a:latin typeface="Kulim Park" pitchFamily="2" charset="0"/>
              </a:rPr>
              <a:t> Í </a:t>
            </a:r>
            <a:r>
              <a:rPr lang="en-GB" sz="6000" dirty="0" err="1">
                <a:solidFill>
                  <a:srgbClr val="C68080"/>
                </a:solidFill>
                <a:latin typeface="Kulim Park" pitchFamily="2" charset="0"/>
              </a:rPr>
              <a:t>Eszk</a:t>
            </a:r>
            <a:r>
              <a:rPr lang="hu-HU" sz="6000" dirty="0" err="1">
                <a:solidFill>
                  <a:srgbClr val="C68080"/>
                </a:solidFill>
                <a:latin typeface="Kulim Park" pitchFamily="2" charset="0"/>
              </a:rPr>
              <a:t>öz</a:t>
            </a:r>
            <a:r>
              <a:rPr lang="en-GB" sz="6000" dirty="0">
                <a:solidFill>
                  <a:srgbClr val="C68080"/>
                </a:solidFill>
                <a:latin typeface="Kulim Park" pitchFamily="2" charset="0"/>
              </a:rPr>
              <a:t>:</a:t>
            </a:r>
            <a:r>
              <a:rPr lang="hu-HU" sz="60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hu-HU" sz="6000" dirty="0" err="1">
                <a:solidFill>
                  <a:srgbClr val="C68080"/>
                </a:solidFill>
                <a:latin typeface="Kulim Park" pitchFamily="2" charset="0"/>
              </a:rPr>
              <a:t>python</a:t>
            </a:r>
            <a:r>
              <a:rPr lang="hu-HU" sz="6000" dirty="0">
                <a:solidFill>
                  <a:srgbClr val="C68080"/>
                </a:solidFill>
                <a:latin typeface="Kulim Park" pitchFamily="2" charset="0"/>
              </a:rPr>
              <a:t> + </a:t>
            </a:r>
            <a:r>
              <a:rPr lang="hu-HU" sz="6000" dirty="0" err="1">
                <a:solidFill>
                  <a:srgbClr val="C68080"/>
                </a:solidFill>
                <a:latin typeface="Kulim Park" pitchFamily="2" charset="0"/>
              </a:rPr>
              <a:t>matplotlib</a:t>
            </a:r>
            <a:endParaRPr lang="en-US" sz="6000" dirty="0">
              <a:solidFill>
                <a:srgbClr val="C68080"/>
              </a:solidFill>
              <a:latin typeface="Kulim Park" pitchFamily="2" charset="0"/>
            </a:endParaRPr>
          </a:p>
          <a:p>
            <a:endParaRPr lang="en-US" sz="6000" dirty="0">
              <a:solidFill>
                <a:srgbClr val="C68080"/>
              </a:solidFill>
              <a:latin typeface="Kulim Park" pitchFamily="2" charset="0"/>
            </a:endParaRPr>
          </a:p>
          <a:p>
            <a:pPr>
              <a:lnSpc>
                <a:spcPct val="130000"/>
              </a:lnSpc>
            </a:pPr>
            <a:r>
              <a:rPr lang="hu-HU" sz="6000" dirty="0">
                <a:solidFill>
                  <a:srgbClr val="C68080"/>
                </a:solidFill>
                <a:latin typeface="Kulim Park" pitchFamily="2" charset="0"/>
              </a:rPr>
              <a:t>Népi időjóslásokat fordítottunk le az adatok nyelvére és vizsgáltuk meg </a:t>
            </a:r>
            <a:br>
              <a:rPr lang="en-US" sz="6000" dirty="0">
                <a:solidFill>
                  <a:srgbClr val="C68080"/>
                </a:solidFill>
                <a:latin typeface="Kulim Park" pitchFamily="2" charset="0"/>
              </a:rPr>
            </a:br>
            <a:r>
              <a:rPr lang="hu-HU" sz="6000" dirty="0">
                <a:solidFill>
                  <a:srgbClr val="C68080"/>
                </a:solidFill>
                <a:latin typeface="Kulim Park" pitchFamily="2" charset="0"/>
              </a:rPr>
              <a:t>az érvényességüket. </a:t>
            </a:r>
            <a:r>
              <a:rPr lang="en-GB" sz="6000" dirty="0">
                <a:solidFill>
                  <a:srgbClr val="C68080"/>
                </a:solidFill>
                <a:latin typeface="Kulim Park" pitchFamily="2" charset="0"/>
              </a:rPr>
              <a:t>Minden </a:t>
            </a:r>
            <a:r>
              <a:rPr lang="en-GB" sz="6000" dirty="0" err="1">
                <a:solidFill>
                  <a:srgbClr val="C68080"/>
                </a:solidFill>
                <a:latin typeface="Kulim Park" pitchFamily="2" charset="0"/>
              </a:rPr>
              <a:t>jövendölés</a:t>
            </a:r>
            <a:r>
              <a:rPr lang="en-GB" sz="60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6000" dirty="0" err="1">
                <a:solidFill>
                  <a:srgbClr val="C68080"/>
                </a:solidFill>
                <a:latin typeface="Kulim Park" pitchFamily="2" charset="0"/>
              </a:rPr>
              <a:t>két</a:t>
            </a:r>
            <a:r>
              <a:rPr lang="en-GB" sz="60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6000" dirty="0" err="1">
                <a:solidFill>
                  <a:srgbClr val="C68080"/>
                </a:solidFill>
                <a:latin typeface="Kulim Park" pitchFamily="2" charset="0"/>
              </a:rPr>
              <a:t>részből</a:t>
            </a:r>
            <a:r>
              <a:rPr lang="en-GB" sz="60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6000" dirty="0" err="1">
                <a:solidFill>
                  <a:srgbClr val="C68080"/>
                </a:solidFill>
                <a:latin typeface="Kulim Park" pitchFamily="2" charset="0"/>
              </a:rPr>
              <a:t>áll</a:t>
            </a:r>
            <a:r>
              <a:rPr lang="en-GB" sz="6000" dirty="0">
                <a:solidFill>
                  <a:srgbClr val="C68080"/>
                </a:solidFill>
                <a:latin typeface="Kulim Park" pitchFamily="2" charset="0"/>
              </a:rPr>
              <a:t>: </a:t>
            </a:r>
            <a:r>
              <a:rPr lang="en-GB" sz="6000" dirty="0" err="1">
                <a:solidFill>
                  <a:srgbClr val="C68080"/>
                </a:solidFill>
                <a:latin typeface="Kulim Park" pitchFamily="2" charset="0"/>
              </a:rPr>
              <a:t>egy</a:t>
            </a:r>
            <a:r>
              <a:rPr lang="en-GB" sz="60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6000" dirty="0" err="1">
                <a:solidFill>
                  <a:srgbClr val="C68080"/>
                </a:solidFill>
                <a:latin typeface="Kulim Park" pitchFamily="2" charset="0"/>
              </a:rPr>
              <a:t>feltétel</a:t>
            </a:r>
            <a:r>
              <a:rPr lang="en-GB" sz="6000" dirty="0">
                <a:solidFill>
                  <a:srgbClr val="C68080"/>
                </a:solidFill>
                <a:latin typeface="Kulim Park" pitchFamily="2" charset="0"/>
              </a:rPr>
              <a:t>: “</a:t>
            </a:r>
            <a:r>
              <a:rPr lang="en-GB" sz="6000" i="1" dirty="0">
                <a:solidFill>
                  <a:srgbClr val="C68080"/>
                </a:solidFill>
                <a:latin typeface="Kulim Park" pitchFamily="2" charset="0"/>
              </a:rPr>
              <a:t>Ha </a:t>
            </a:r>
            <a:r>
              <a:rPr lang="en-GB" sz="6000" i="1" dirty="0" err="1">
                <a:solidFill>
                  <a:srgbClr val="C68080"/>
                </a:solidFill>
                <a:latin typeface="Kulim Park" pitchFamily="2" charset="0"/>
              </a:rPr>
              <a:t>Katalinkor</a:t>
            </a:r>
            <a:r>
              <a:rPr lang="en-GB" sz="6000" i="1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6000" i="1" dirty="0" err="1">
                <a:solidFill>
                  <a:srgbClr val="C68080"/>
                </a:solidFill>
                <a:latin typeface="Kulim Park" pitchFamily="2" charset="0"/>
              </a:rPr>
              <a:t>kopog</a:t>
            </a:r>
            <a:r>
              <a:rPr lang="en-GB" sz="6000" dirty="0">
                <a:solidFill>
                  <a:srgbClr val="C68080"/>
                </a:solidFill>
                <a:latin typeface="Kulim Park" pitchFamily="2" charset="0"/>
              </a:rPr>
              <a:t>” – </a:t>
            </a:r>
            <a:r>
              <a:rPr lang="en-GB" sz="6000" dirty="0" err="1">
                <a:solidFill>
                  <a:srgbClr val="C68080"/>
                </a:solidFill>
                <a:latin typeface="Kulim Park" pitchFamily="2" charset="0"/>
              </a:rPr>
              <a:t>azaz</a:t>
            </a:r>
            <a:r>
              <a:rPr lang="en-GB" sz="6000" dirty="0">
                <a:solidFill>
                  <a:srgbClr val="C68080"/>
                </a:solidFill>
                <a:latin typeface="Kulim Park" pitchFamily="2" charset="0"/>
              </a:rPr>
              <a:t> ha </a:t>
            </a:r>
            <a:r>
              <a:rPr lang="en-GB" sz="6000" dirty="0" err="1">
                <a:solidFill>
                  <a:srgbClr val="C68080"/>
                </a:solidFill>
                <a:latin typeface="Kulim Park" pitchFamily="2" charset="0"/>
              </a:rPr>
              <a:t>november</a:t>
            </a:r>
            <a:r>
              <a:rPr lang="en-GB" sz="6000" dirty="0">
                <a:solidFill>
                  <a:srgbClr val="C68080"/>
                </a:solidFill>
                <a:latin typeface="Kulim Park" pitchFamily="2" charset="0"/>
              </a:rPr>
              <a:t> 25-én </a:t>
            </a:r>
            <a:r>
              <a:rPr lang="en-GB" sz="6000" dirty="0" err="1">
                <a:solidFill>
                  <a:srgbClr val="C68080"/>
                </a:solidFill>
                <a:latin typeface="Kulim Park" pitchFamily="2" charset="0"/>
              </a:rPr>
              <a:t>az</a:t>
            </a:r>
            <a:r>
              <a:rPr lang="en-GB" sz="60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6000" dirty="0" err="1">
                <a:solidFill>
                  <a:srgbClr val="C68080"/>
                </a:solidFill>
                <a:latin typeface="Kulim Park" pitchFamily="2" charset="0"/>
              </a:rPr>
              <a:t>átlagosnál</a:t>
            </a:r>
            <a:r>
              <a:rPr lang="en-GB" sz="60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6000" dirty="0" err="1">
                <a:solidFill>
                  <a:srgbClr val="C68080"/>
                </a:solidFill>
                <a:latin typeface="Kulim Park" pitchFamily="2" charset="0"/>
              </a:rPr>
              <a:t>hidegebb</a:t>
            </a:r>
            <a:r>
              <a:rPr lang="en-GB" sz="60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6000" dirty="0" err="1">
                <a:solidFill>
                  <a:srgbClr val="C68080"/>
                </a:solidFill>
                <a:latin typeface="Kulim Park" pitchFamily="2" charset="0"/>
              </a:rPr>
              <a:t>az</a:t>
            </a:r>
            <a:r>
              <a:rPr lang="en-GB" sz="60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6000" dirty="0" err="1">
                <a:solidFill>
                  <a:srgbClr val="C68080"/>
                </a:solidFill>
                <a:latin typeface="Kulim Park" pitchFamily="2" charset="0"/>
              </a:rPr>
              <a:t>idő</a:t>
            </a:r>
            <a:r>
              <a:rPr lang="en-GB" sz="6000" dirty="0">
                <a:solidFill>
                  <a:srgbClr val="C68080"/>
                </a:solidFill>
                <a:latin typeface="Kulim Park" pitchFamily="2" charset="0"/>
              </a:rPr>
              <a:t>, </a:t>
            </a:r>
            <a:r>
              <a:rPr lang="en-GB" sz="6000" dirty="0" err="1">
                <a:solidFill>
                  <a:srgbClr val="C68080"/>
                </a:solidFill>
                <a:latin typeface="Kulim Park" pitchFamily="2" charset="0"/>
              </a:rPr>
              <a:t>és</a:t>
            </a:r>
            <a:r>
              <a:rPr lang="en-GB" sz="60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6000" dirty="0" err="1">
                <a:solidFill>
                  <a:srgbClr val="C68080"/>
                </a:solidFill>
                <a:latin typeface="Kulim Park" pitchFamily="2" charset="0"/>
              </a:rPr>
              <a:t>egy</a:t>
            </a:r>
            <a:r>
              <a:rPr lang="en-GB" sz="60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6000" dirty="0" err="1">
                <a:solidFill>
                  <a:srgbClr val="C68080"/>
                </a:solidFill>
                <a:latin typeface="Kulim Park" pitchFamily="2" charset="0"/>
              </a:rPr>
              <a:t>jóslat</a:t>
            </a:r>
            <a:r>
              <a:rPr lang="en-GB" sz="6000" dirty="0">
                <a:solidFill>
                  <a:srgbClr val="C68080"/>
                </a:solidFill>
                <a:latin typeface="Kulim Park" pitchFamily="2" charset="0"/>
              </a:rPr>
              <a:t>: “</a:t>
            </a:r>
            <a:r>
              <a:rPr lang="en-GB" sz="6000" i="1" dirty="0" err="1">
                <a:solidFill>
                  <a:srgbClr val="C68080"/>
                </a:solidFill>
                <a:latin typeface="Kulim Park" pitchFamily="2" charset="0"/>
              </a:rPr>
              <a:t>Karácsonykor</a:t>
            </a:r>
            <a:r>
              <a:rPr lang="en-GB" sz="6000" i="1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6000" i="1" dirty="0" err="1">
                <a:solidFill>
                  <a:srgbClr val="C68080"/>
                </a:solidFill>
                <a:latin typeface="Kulim Park" pitchFamily="2" charset="0"/>
              </a:rPr>
              <a:t>locsog</a:t>
            </a:r>
            <a:r>
              <a:rPr lang="en-GB" sz="6000" dirty="0">
                <a:solidFill>
                  <a:srgbClr val="C68080"/>
                </a:solidFill>
                <a:latin typeface="Kulim Park" pitchFamily="2" charset="0"/>
              </a:rPr>
              <a:t>” – </a:t>
            </a:r>
            <a:r>
              <a:rPr lang="en-GB" sz="6000" dirty="0" err="1">
                <a:solidFill>
                  <a:srgbClr val="C68080"/>
                </a:solidFill>
                <a:latin typeface="Kulim Park" pitchFamily="2" charset="0"/>
              </a:rPr>
              <a:t>azaz</a:t>
            </a:r>
            <a:r>
              <a:rPr lang="en-GB" sz="6000" dirty="0">
                <a:solidFill>
                  <a:srgbClr val="C68080"/>
                </a:solidFill>
                <a:latin typeface="Kulim Park" pitchFamily="2" charset="0"/>
              </a:rPr>
              <a:t> a </a:t>
            </a:r>
            <a:r>
              <a:rPr lang="en-GB" sz="6000" dirty="0" err="1">
                <a:solidFill>
                  <a:srgbClr val="C68080"/>
                </a:solidFill>
                <a:latin typeface="Kulim Park" pitchFamily="2" charset="0"/>
              </a:rPr>
              <a:t>december</a:t>
            </a:r>
            <a:r>
              <a:rPr lang="en-GB" sz="6000" dirty="0">
                <a:solidFill>
                  <a:srgbClr val="C68080"/>
                </a:solidFill>
                <a:latin typeface="Kulim Park" pitchFamily="2" charset="0"/>
              </a:rPr>
              <a:t> 24-27-i </a:t>
            </a:r>
            <a:r>
              <a:rPr lang="en-GB" sz="6000" dirty="0" err="1">
                <a:solidFill>
                  <a:srgbClr val="C68080"/>
                </a:solidFill>
                <a:latin typeface="Kulim Park" pitchFamily="2" charset="0"/>
              </a:rPr>
              <a:t>periódusban</a:t>
            </a:r>
            <a:r>
              <a:rPr lang="en-GB" sz="60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6000" dirty="0" err="1">
                <a:solidFill>
                  <a:srgbClr val="C68080"/>
                </a:solidFill>
                <a:latin typeface="Kulim Park" pitchFamily="2" charset="0"/>
              </a:rPr>
              <a:t>az</a:t>
            </a:r>
            <a:r>
              <a:rPr lang="en-GB" sz="60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6000" dirty="0" err="1">
                <a:solidFill>
                  <a:srgbClr val="C68080"/>
                </a:solidFill>
                <a:latin typeface="Kulim Park" pitchFamily="2" charset="0"/>
              </a:rPr>
              <a:t>átlagosnál</a:t>
            </a:r>
            <a:r>
              <a:rPr lang="hu-HU" sz="60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6000" dirty="0" err="1">
                <a:solidFill>
                  <a:srgbClr val="C68080"/>
                </a:solidFill>
                <a:latin typeface="Kulim Park" pitchFamily="2" charset="0"/>
              </a:rPr>
              <a:t>melegebb</a:t>
            </a:r>
            <a:r>
              <a:rPr lang="en-GB" sz="60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6000" dirty="0" err="1">
                <a:solidFill>
                  <a:srgbClr val="C68080"/>
                </a:solidFill>
                <a:latin typeface="Kulim Park" pitchFamily="2" charset="0"/>
              </a:rPr>
              <a:t>idő</a:t>
            </a:r>
            <a:r>
              <a:rPr lang="en-GB" sz="6000" dirty="0">
                <a:solidFill>
                  <a:srgbClr val="C68080"/>
                </a:solidFill>
                <a:latin typeface="Kulim Park" pitchFamily="2" charset="0"/>
              </a:rPr>
              <a:t> </a:t>
            </a:r>
            <a:r>
              <a:rPr lang="en-GB" sz="6000" dirty="0" err="1">
                <a:solidFill>
                  <a:srgbClr val="C68080"/>
                </a:solidFill>
                <a:latin typeface="Kulim Park" pitchFamily="2" charset="0"/>
              </a:rPr>
              <a:t>várható</a:t>
            </a:r>
            <a:r>
              <a:rPr lang="en-GB" sz="6000" dirty="0">
                <a:solidFill>
                  <a:srgbClr val="C68080"/>
                </a:solidFill>
                <a:latin typeface="Kulim Park" pitchFamily="2" charset="0"/>
              </a:rPr>
              <a:t>.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5B61D97-4ACC-4CEB-8600-9420AB3A4BF5}"/>
              </a:ext>
            </a:extLst>
          </p:cNvPr>
          <p:cNvSpPr/>
          <p:nvPr/>
        </p:nvSpPr>
        <p:spPr>
          <a:xfrm>
            <a:off x="32036406" y="36678808"/>
            <a:ext cx="4563078" cy="1420245"/>
          </a:xfrm>
          <a:prstGeom prst="rect">
            <a:avLst/>
          </a:prstGeom>
          <a:noFill/>
        </p:spPr>
        <p:txBody>
          <a:bodyPr wrap="none" lIns="309230" tIns="154615" rIns="309230" bIns="154615">
            <a:spAutoFit/>
          </a:bodyPr>
          <a:lstStyle/>
          <a:p>
            <a:pPr algn="ctr"/>
            <a:r>
              <a:rPr lang="hu-HU" sz="7200" b="1" dirty="0">
                <a:solidFill>
                  <a:srgbClr val="C68080"/>
                </a:solidFill>
                <a:latin typeface="Kulim Park" pitchFamily="2" charset="0"/>
              </a:rPr>
              <a:t>így olvasd</a:t>
            </a:r>
            <a:endParaRPr lang="en-GB" sz="7200" b="1" dirty="0">
              <a:solidFill>
                <a:srgbClr val="C68080"/>
              </a:solidFill>
              <a:latin typeface="Kulim Park" pitchFamily="2" charset="0"/>
            </a:endParaRP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C3BF46C-1013-4CF8-8F45-AA0C09C1507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0322" y="50539658"/>
            <a:ext cx="11516342" cy="3316511"/>
          </a:xfrm>
          <a:prstGeom prst="rect">
            <a:avLst/>
          </a:prstGeom>
        </p:spPr>
      </p:pic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C413E13B-41F8-4250-B9E6-781C3AACD5B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8675" y="50905042"/>
            <a:ext cx="6895312" cy="258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48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190</TotalTime>
  <Words>215</Words>
  <Application>Microsoft Office PowerPoint</Application>
  <PresentationFormat>Custom</PresentationFormat>
  <Paragraphs>20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Kulim Park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Csala, Denes</dc:creator>
  <cp:lastModifiedBy>Csala, Denes</cp:lastModifiedBy>
  <cp:revision>19</cp:revision>
  <dcterms:created xsi:type="dcterms:W3CDTF">2020-01-27T13:43:00Z</dcterms:created>
  <dcterms:modified xsi:type="dcterms:W3CDTF">2020-01-28T00:29:34Z</dcterms:modified>
</cp:coreProperties>
</file>